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55"/>
  </p:notesMasterIdLst>
  <p:sldIdLst>
    <p:sldId id="164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1642" r:id="rId26"/>
    <p:sldId id="1637" r:id="rId27"/>
    <p:sldId id="1558" r:id="rId28"/>
    <p:sldId id="1638" r:id="rId29"/>
    <p:sldId id="1636" r:id="rId30"/>
    <p:sldId id="1639" r:id="rId31"/>
    <p:sldId id="1640" r:id="rId32"/>
    <p:sldId id="1641" r:id="rId33"/>
    <p:sldId id="256" r:id="rId34"/>
    <p:sldId id="293" r:id="rId35"/>
    <p:sldId id="295" r:id="rId36"/>
    <p:sldId id="338" r:id="rId37"/>
    <p:sldId id="353" r:id="rId38"/>
    <p:sldId id="383" r:id="rId39"/>
    <p:sldId id="431" r:id="rId40"/>
    <p:sldId id="429" r:id="rId41"/>
    <p:sldId id="577" r:id="rId42"/>
    <p:sldId id="461" r:id="rId43"/>
    <p:sldId id="496" r:id="rId44"/>
    <p:sldId id="497" r:id="rId45"/>
    <p:sldId id="472" r:id="rId46"/>
    <p:sldId id="498" r:id="rId47"/>
    <p:sldId id="578" r:id="rId48"/>
    <p:sldId id="1644" r:id="rId49"/>
    <p:sldId id="532" r:id="rId50"/>
    <p:sldId id="547" r:id="rId51"/>
    <p:sldId id="576" r:id="rId52"/>
    <p:sldId id="565" r:id="rId53"/>
    <p:sldId id="566" r:id="rId54"/>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D40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14"/>
    <p:restoredTop sz="82163" autoAdjust="0"/>
  </p:normalViewPr>
  <p:slideViewPr>
    <p:cSldViewPr snapToGrid="0" snapToObjects="1">
      <p:cViewPr varScale="1">
        <p:scale>
          <a:sx n="131" d="100"/>
          <a:sy n="131" d="100"/>
        </p:scale>
        <p:origin x="968" y="176"/>
      </p:cViewPr>
      <p:guideLst>
        <p:guide orient="horz" pos="1620"/>
        <p:guide pos="2880"/>
      </p:guideLst>
    </p:cSldViewPr>
  </p:slideViewPr>
  <p:notesTextViewPr>
    <p:cViewPr>
      <p:scale>
        <a:sx n="3" d="2"/>
        <a:sy n="3" d="2"/>
      </p:scale>
      <p:origin x="0" y="0"/>
    </p:cViewPr>
  </p:notesTextViewPr>
  <p:sorterViewPr>
    <p:cViewPr>
      <p:scale>
        <a:sx n="1" d="1"/>
        <a:sy n="1" d="1"/>
      </p:scale>
      <p:origin x="0" y="-215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3" Type="http://schemas.openxmlformats.org/officeDocument/2006/relationships/oleObject" Target="https://usdagcc.sharepoint.com/sites/REE-ARS-JENNIFER.BOLDT/Shared%20Documents/Strawberry%20SCRI/Strawberry%20experiment%20varied%20nitrogen%20July22/Data/Expt%202%20EC%20rep1%20Monterey/Exp.%202%20Varied%20EC%20Greenhous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sdagcc.sharepoint.com/sites/REE-ARS-JENNIFER.BOLDT/Shared%20Documents/Strawberry%20SCRI/Strawberry%20experiment%20varied%20nitrogen%20July22/Data/Expt%202%20EC%20rep1%20Monterey/Exp.%202%20Varied%20EC%20Greenhous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Tip burn rating</c:v>
          </c:tx>
          <c:spPr>
            <a:solidFill>
              <a:schemeClr val="accent1"/>
            </a:solidFill>
            <a:ln>
              <a:noFill/>
            </a:ln>
            <a:effectLst/>
          </c:spPr>
          <c:invertIfNegative val="0"/>
          <c:dLbls>
            <c:dLbl>
              <c:idx val="0"/>
              <c:layout>
                <c:manualLayout>
                  <c:x val="0"/>
                  <c:y val="-3.2407407407407489E-2"/>
                </c:manualLayout>
              </c:layout>
              <c:tx>
                <c:rich>
                  <a:bodyPr/>
                  <a:lstStyle/>
                  <a:p>
                    <a:fld id="{9CBCB19A-EB96-C24E-ABB7-929FC3DB6ADC}"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4AB3-4998-8F14-9FF339C56D3C}"/>
                </c:ext>
              </c:extLst>
            </c:dLbl>
            <c:dLbl>
              <c:idx val="1"/>
              <c:layout>
                <c:manualLayout>
                  <c:x val="-2.7777777777777779E-3"/>
                  <c:y val="-3.2407407407407406E-2"/>
                </c:manualLayout>
              </c:layout>
              <c:tx>
                <c:rich>
                  <a:bodyPr/>
                  <a:lstStyle/>
                  <a:p>
                    <a:fld id="{889363CE-8921-AB4A-920E-8056209E794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4AB3-4998-8F14-9FF339C56D3C}"/>
                </c:ext>
              </c:extLst>
            </c:dLbl>
            <c:dLbl>
              <c:idx val="2"/>
              <c:layout>
                <c:manualLayout>
                  <c:x val="-5.0925337632079971E-17"/>
                  <c:y val="-5.0925925925925923E-2"/>
                </c:manualLayout>
              </c:layout>
              <c:tx>
                <c:rich>
                  <a:bodyPr/>
                  <a:lstStyle/>
                  <a:p>
                    <a:fld id="{AF8D25DF-97A4-BC46-A319-8EA2C2671010}"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4AB3-4998-8F14-9FF339C56D3C}"/>
                </c:ext>
              </c:extLst>
            </c:dLbl>
            <c:dLbl>
              <c:idx val="3"/>
              <c:layout>
                <c:manualLayout>
                  <c:x val="-1.0185067526415994E-16"/>
                  <c:y val="-4.1666666666666664E-2"/>
                </c:manualLayout>
              </c:layout>
              <c:tx>
                <c:rich>
                  <a:bodyPr/>
                  <a:lstStyle/>
                  <a:p>
                    <a:fld id="{D7ED5753-AB32-C74A-95E2-7ABAC44DE447}"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4AB3-4998-8F14-9FF339C56D3C}"/>
                </c:ext>
              </c:extLst>
            </c:dLbl>
            <c:dLbl>
              <c:idx val="4"/>
              <c:layout>
                <c:manualLayout>
                  <c:x val="0"/>
                  <c:y val="-7.407407407407407E-2"/>
                </c:manualLayout>
              </c:layout>
              <c:tx>
                <c:rich>
                  <a:bodyPr/>
                  <a:lstStyle/>
                  <a:p>
                    <a:fld id="{D2CD90D4-6A3E-094F-A664-FE072C9A8DA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4AB3-4998-8F14-9FF339C56D3C}"/>
                </c:ext>
              </c:extLst>
            </c:dLbl>
            <c:dLbl>
              <c:idx val="5"/>
              <c:tx>
                <c:rich>
                  <a:bodyPr/>
                  <a:lstStyle/>
                  <a:p>
                    <a:fld id="{F2BBFBB2-53B7-9747-AF5C-76BB573E5787}"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4AB3-4998-8F14-9FF339C56D3C}"/>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errBars>
            <c:errBarType val="both"/>
            <c:errValType val="cust"/>
            <c:noEndCap val="0"/>
            <c:plus>
              <c:numRef>
                <c:f>OutputDaugh!$N$57:$N$62</c:f>
                <c:numCache>
                  <c:formatCode>General</c:formatCode>
                  <c:ptCount val="6"/>
                  <c:pt idx="0">
                    <c:v>0.2</c:v>
                  </c:pt>
                  <c:pt idx="1">
                    <c:v>0.2</c:v>
                  </c:pt>
                  <c:pt idx="2">
                    <c:v>0.27</c:v>
                  </c:pt>
                  <c:pt idx="3">
                    <c:v>0.28000000000000003</c:v>
                  </c:pt>
                  <c:pt idx="4">
                    <c:v>0.45</c:v>
                  </c:pt>
                  <c:pt idx="5">
                    <c:v>0</c:v>
                  </c:pt>
                </c:numCache>
              </c:numRef>
            </c:plus>
            <c:minus>
              <c:numRef>
                <c:f>OutputDaugh!$N$57:$N$62</c:f>
                <c:numCache>
                  <c:formatCode>General</c:formatCode>
                  <c:ptCount val="6"/>
                  <c:pt idx="0">
                    <c:v>0.2</c:v>
                  </c:pt>
                  <c:pt idx="1">
                    <c:v>0.2</c:v>
                  </c:pt>
                  <c:pt idx="2">
                    <c:v>0.27</c:v>
                  </c:pt>
                  <c:pt idx="3">
                    <c:v>0.28000000000000003</c:v>
                  </c:pt>
                  <c:pt idx="4">
                    <c:v>0.45</c:v>
                  </c:pt>
                  <c:pt idx="5">
                    <c:v>0</c:v>
                  </c:pt>
                </c:numCache>
              </c:numRef>
            </c:minus>
            <c:spPr>
              <a:noFill/>
              <a:ln w="9525" cap="flat" cmpd="sng" algn="ctr">
                <a:solidFill>
                  <a:schemeClr val="tx1"/>
                </a:solidFill>
                <a:round/>
              </a:ln>
              <a:effectLst/>
            </c:spPr>
          </c:errBars>
          <c:cat>
            <c:numRef>
              <c:f>OutputDaugh!$I$57:$I$62</c:f>
              <c:numCache>
                <c:formatCode>General</c:formatCode>
                <c:ptCount val="6"/>
                <c:pt idx="0">
                  <c:v>0.5</c:v>
                </c:pt>
                <c:pt idx="1">
                  <c:v>1</c:v>
                </c:pt>
                <c:pt idx="2">
                  <c:v>1.5</c:v>
                </c:pt>
                <c:pt idx="3">
                  <c:v>2</c:v>
                </c:pt>
                <c:pt idx="4">
                  <c:v>3</c:v>
                </c:pt>
                <c:pt idx="5">
                  <c:v>4</c:v>
                </c:pt>
              </c:numCache>
            </c:numRef>
          </c:cat>
          <c:val>
            <c:numRef>
              <c:f>OutputDaugh!$L$57:$L$62</c:f>
              <c:numCache>
                <c:formatCode>General</c:formatCode>
                <c:ptCount val="6"/>
                <c:pt idx="0">
                  <c:v>1.58</c:v>
                </c:pt>
                <c:pt idx="1">
                  <c:v>1.42</c:v>
                </c:pt>
                <c:pt idx="2">
                  <c:v>2</c:v>
                </c:pt>
                <c:pt idx="3">
                  <c:v>3.17</c:v>
                </c:pt>
                <c:pt idx="4">
                  <c:v>3.5</c:v>
                </c:pt>
                <c:pt idx="5">
                  <c:v>5</c:v>
                </c:pt>
              </c:numCache>
            </c:numRef>
          </c:val>
          <c:extLst>
            <c:ext xmlns:c15="http://schemas.microsoft.com/office/drawing/2012/chart" uri="{02D57815-91ED-43cb-92C2-25804820EDAC}">
              <c15:datalabelsRange>
                <c15:f>OutputDaugh!$O$57:$O$62</c15:f>
                <c15:dlblRangeCache>
                  <c:ptCount val="6"/>
                  <c:pt idx="0">
                    <c:v>c</c:v>
                  </c:pt>
                  <c:pt idx="1">
                    <c:v>c</c:v>
                  </c:pt>
                  <c:pt idx="2">
                    <c:v>c</c:v>
                  </c:pt>
                  <c:pt idx="3">
                    <c:v>b</c:v>
                  </c:pt>
                  <c:pt idx="4">
                    <c:v>b</c:v>
                  </c:pt>
                  <c:pt idx="5">
                    <c:v>a</c:v>
                  </c:pt>
                </c15:dlblRangeCache>
              </c15:datalabelsRange>
            </c:ext>
            <c:ext xmlns:c16="http://schemas.microsoft.com/office/drawing/2014/chart" uri="{C3380CC4-5D6E-409C-BE32-E72D297353CC}">
              <c16:uniqueId val="{00000006-4AB3-4998-8F14-9FF339C56D3C}"/>
            </c:ext>
          </c:extLst>
        </c:ser>
        <c:dLbls>
          <c:dLblPos val="outEnd"/>
          <c:showLegendKey val="0"/>
          <c:showVal val="1"/>
          <c:showCatName val="0"/>
          <c:showSerName val="0"/>
          <c:showPercent val="0"/>
          <c:showBubbleSize val="0"/>
        </c:dLbls>
        <c:gapWidth val="187"/>
        <c:axId val="942601696"/>
        <c:axId val="1030320560"/>
      </c:barChart>
      <c:catAx>
        <c:axId val="942601696"/>
        <c:scaling>
          <c:orientation val="minMax"/>
        </c:scaling>
        <c:delete val="0"/>
        <c:axPos val="b"/>
        <c:numFmt formatCode="#,##0.0" sourceLinked="0"/>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030320560"/>
        <c:crosses val="autoZero"/>
        <c:auto val="0"/>
        <c:lblAlgn val="ctr"/>
        <c:lblOffset val="100"/>
        <c:noMultiLvlLbl val="0"/>
      </c:catAx>
      <c:valAx>
        <c:axId val="1030320560"/>
        <c:scaling>
          <c:orientation val="minMax"/>
          <c:max val="5.3"/>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942601696"/>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Tip burn rating</c:v>
          </c:tx>
          <c:spPr>
            <a:solidFill>
              <a:schemeClr val="accent1"/>
            </a:solidFill>
            <a:ln>
              <a:noFill/>
            </a:ln>
            <a:effectLst/>
          </c:spPr>
          <c:invertIfNegative val="0"/>
          <c:dLbls>
            <c:dLbl>
              <c:idx val="0"/>
              <c:layout>
                <c:manualLayout>
                  <c:x val="0"/>
                  <c:y val="-3.2305809921917332E-2"/>
                </c:manualLayout>
              </c:layout>
              <c:tx>
                <c:rich>
                  <a:bodyPr/>
                  <a:lstStyle/>
                  <a:p>
                    <a:fld id="{C3182508-E952-774F-84E1-E6F0F61FABC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C203-4970-B242-F95E75C499D2}"/>
                </c:ext>
              </c:extLst>
            </c:dLbl>
            <c:dLbl>
              <c:idx val="1"/>
              <c:layout>
                <c:manualLayout>
                  <c:x val="-5.0925337632079971E-17"/>
                  <c:y val="-3.2305809921917332E-2"/>
                </c:manualLayout>
              </c:layout>
              <c:tx>
                <c:rich>
                  <a:bodyPr/>
                  <a:lstStyle/>
                  <a:p>
                    <a:fld id="{58E70F80-8079-4446-8C34-B37901395FEB}"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C203-4970-B242-F95E75C499D2}"/>
                </c:ext>
              </c:extLst>
            </c:dLbl>
            <c:dLbl>
              <c:idx val="2"/>
              <c:layout>
                <c:manualLayout>
                  <c:x val="-5.0925337632079971E-17"/>
                  <c:y val="-3.6920925625048374E-2"/>
                </c:manualLayout>
              </c:layout>
              <c:tx>
                <c:rich>
                  <a:bodyPr/>
                  <a:lstStyle/>
                  <a:p>
                    <a:fld id="{07A04F59-235B-F54B-8240-CB1101922CAA}"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C203-4970-B242-F95E75C499D2}"/>
                </c:ext>
              </c:extLst>
            </c:dLbl>
            <c:dLbl>
              <c:idx val="3"/>
              <c:layout>
                <c:manualLayout>
                  <c:x val="-1.0185067526415994E-16"/>
                  <c:y val="-5.0766272734441516E-2"/>
                </c:manualLayout>
              </c:layout>
              <c:tx>
                <c:rich>
                  <a:bodyPr/>
                  <a:lstStyle/>
                  <a:p>
                    <a:fld id="{4D927FCD-AF78-E348-B67B-C41B8F1A7015}"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C203-4970-B242-F95E75C499D2}"/>
                </c:ext>
              </c:extLst>
            </c:dLbl>
            <c:dLbl>
              <c:idx val="4"/>
              <c:layout>
                <c:manualLayout>
                  <c:x val="4.3965463912970477E-4"/>
                  <c:y val="-9.7016652150107074E-2"/>
                </c:manualLayout>
              </c:layout>
              <c:tx>
                <c:rich>
                  <a:bodyPr/>
                  <a:lstStyle/>
                  <a:p>
                    <a:fld id="{0C5F582F-2B31-914D-A7FC-B863780F479E}"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C203-4970-B242-F95E75C499D2}"/>
                </c:ext>
              </c:extLst>
            </c:dLbl>
            <c:dLbl>
              <c:idx val="5"/>
              <c:layout>
                <c:manualLayout>
                  <c:x val="2.7777777777777779E-3"/>
                  <c:y val="-4.615115703131048E-2"/>
                </c:manualLayout>
              </c:layout>
              <c:tx>
                <c:rich>
                  <a:bodyPr/>
                  <a:lstStyle/>
                  <a:p>
                    <a:fld id="{C7E3698B-84A2-D042-88A9-19680869A106}" type="CELLRANGE">
                      <a:rPr lang="en-US"/>
                      <a:pPr/>
                      <a:t>[CELLRANGE]</a:t>
                    </a:fld>
                    <a:endParaRPr lang="en-US"/>
                  </a:p>
                </c:rich>
              </c:tx>
              <c:dLblPos val="outEnd"/>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C203-4970-B242-F95E75C499D2}"/>
                </c:ext>
              </c:extLst>
            </c:dLbl>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dLblPos val="outEnd"/>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errBars>
            <c:errBarType val="both"/>
            <c:errValType val="cust"/>
            <c:noEndCap val="0"/>
            <c:plus>
              <c:numRef>
                <c:f>OutputDaugh!$L$68:$L$73</c:f>
                <c:numCache>
                  <c:formatCode>General</c:formatCode>
                  <c:ptCount val="6"/>
                  <c:pt idx="0">
                    <c:v>0.17</c:v>
                  </c:pt>
                  <c:pt idx="1">
                    <c:v>0.15</c:v>
                  </c:pt>
                  <c:pt idx="2">
                    <c:v>0.21</c:v>
                  </c:pt>
                  <c:pt idx="3">
                    <c:v>0.35</c:v>
                  </c:pt>
                  <c:pt idx="4">
                    <c:v>0.51</c:v>
                  </c:pt>
                  <c:pt idx="5">
                    <c:v>0.33</c:v>
                  </c:pt>
                </c:numCache>
              </c:numRef>
            </c:plus>
            <c:minus>
              <c:numRef>
                <c:f>OutputDaugh!$L$68:$L$73</c:f>
                <c:numCache>
                  <c:formatCode>General</c:formatCode>
                  <c:ptCount val="6"/>
                  <c:pt idx="0">
                    <c:v>0.17</c:v>
                  </c:pt>
                  <c:pt idx="1">
                    <c:v>0.15</c:v>
                  </c:pt>
                  <c:pt idx="2">
                    <c:v>0.21</c:v>
                  </c:pt>
                  <c:pt idx="3">
                    <c:v>0.35</c:v>
                  </c:pt>
                  <c:pt idx="4">
                    <c:v>0.51</c:v>
                  </c:pt>
                  <c:pt idx="5">
                    <c:v>0.33</c:v>
                  </c:pt>
                </c:numCache>
              </c:numRef>
            </c:minus>
            <c:spPr>
              <a:noFill/>
              <a:ln w="9525" cap="flat" cmpd="sng" algn="ctr">
                <a:solidFill>
                  <a:schemeClr val="tx1"/>
                </a:solidFill>
                <a:round/>
              </a:ln>
              <a:effectLst/>
            </c:spPr>
          </c:errBars>
          <c:cat>
            <c:numRef>
              <c:f>OutputDaugh!$I$68:$I$73</c:f>
              <c:numCache>
                <c:formatCode>General</c:formatCode>
                <c:ptCount val="6"/>
                <c:pt idx="0">
                  <c:v>0.5</c:v>
                </c:pt>
                <c:pt idx="1">
                  <c:v>1</c:v>
                </c:pt>
                <c:pt idx="2">
                  <c:v>1.5</c:v>
                </c:pt>
                <c:pt idx="3">
                  <c:v>2</c:v>
                </c:pt>
                <c:pt idx="4">
                  <c:v>2.5</c:v>
                </c:pt>
                <c:pt idx="5">
                  <c:v>3</c:v>
                </c:pt>
              </c:numCache>
            </c:numRef>
          </c:cat>
          <c:val>
            <c:numRef>
              <c:f>OutputDaugh!$K$76:$K$81</c:f>
              <c:numCache>
                <c:formatCode>General</c:formatCode>
                <c:ptCount val="6"/>
                <c:pt idx="0">
                  <c:v>1.6667000000000001</c:v>
                </c:pt>
                <c:pt idx="1">
                  <c:v>2.0832999999999999</c:v>
                </c:pt>
                <c:pt idx="2">
                  <c:v>2.25</c:v>
                </c:pt>
                <c:pt idx="3">
                  <c:v>3.0832999999999999</c:v>
                </c:pt>
                <c:pt idx="4">
                  <c:v>3.6667000000000001</c:v>
                </c:pt>
                <c:pt idx="5">
                  <c:v>4.0833000000000004</c:v>
                </c:pt>
              </c:numCache>
            </c:numRef>
          </c:val>
          <c:extLst>
            <c:ext xmlns:c15="http://schemas.microsoft.com/office/drawing/2012/chart" uri="{02D57815-91ED-43cb-92C2-25804820EDAC}">
              <c15:datalabelsRange>
                <c15:f>OutputDaugh!$N$76:$N$81</c15:f>
                <c15:dlblRangeCache>
                  <c:ptCount val="6"/>
                  <c:pt idx="0">
                    <c:v>c</c:v>
                  </c:pt>
                  <c:pt idx="1">
                    <c:v>bc</c:v>
                  </c:pt>
                  <c:pt idx="2">
                    <c:v>bc</c:v>
                  </c:pt>
                  <c:pt idx="3">
                    <c:v>ab</c:v>
                  </c:pt>
                  <c:pt idx="4">
                    <c:v>a</c:v>
                  </c:pt>
                  <c:pt idx="5">
                    <c:v>a</c:v>
                  </c:pt>
                </c15:dlblRangeCache>
              </c15:datalabelsRange>
            </c:ext>
            <c:ext xmlns:c16="http://schemas.microsoft.com/office/drawing/2014/chart" uri="{C3380CC4-5D6E-409C-BE32-E72D297353CC}">
              <c16:uniqueId val="{00000006-C203-4970-B242-F95E75C499D2}"/>
            </c:ext>
          </c:extLst>
        </c:ser>
        <c:dLbls>
          <c:dLblPos val="outEnd"/>
          <c:showLegendKey val="0"/>
          <c:showVal val="1"/>
          <c:showCatName val="0"/>
          <c:showSerName val="0"/>
          <c:showPercent val="0"/>
          <c:showBubbleSize val="0"/>
        </c:dLbls>
        <c:gapWidth val="187"/>
        <c:axId val="942601696"/>
        <c:axId val="1030320560"/>
      </c:barChart>
      <c:catAx>
        <c:axId val="942601696"/>
        <c:scaling>
          <c:orientation val="minMax"/>
        </c:scaling>
        <c:delete val="0"/>
        <c:axPos val="b"/>
        <c:numFmt formatCode="#,##0.0" sourceLinked="0"/>
        <c:majorTickMark val="none"/>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030320560"/>
        <c:crosses val="autoZero"/>
        <c:auto val="0"/>
        <c:lblAlgn val="ctr"/>
        <c:lblOffset val="100"/>
        <c:noMultiLvlLbl val="0"/>
      </c:catAx>
      <c:valAx>
        <c:axId val="1030320560"/>
        <c:scaling>
          <c:orientation val="minMax"/>
          <c:max val="5.3"/>
          <c:min val="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crossAx val="942601696"/>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solidFill>
            <a:sysClr val="windowText" lastClr="000000"/>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4AFBA7-BE5A-4CFD-A39C-379B6E4EC467}" type="doc">
      <dgm:prSet loTypeId="urn:microsoft.com/office/officeart/2005/8/layout/hProcess9" loCatId="process" qsTypeId="urn:microsoft.com/office/officeart/2005/8/quickstyle/simple1" qsCatId="simple" csTypeId="urn:microsoft.com/office/officeart/2005/8/colors/accent1_2" csCatId="accent1" phldr="1"/>
      <dgm:spPr/>
    </dgm:pt>
    <dgm:pt modelId="{2C8907F6-698D-413F-B441-CD7E3CD620C8}">
      <dgm:prSet phldrT="[Text]" custT="1"/>
      <dgm:spPr>
        <a:noFill/>
        <a:ln>
          <a:noFill/>
        </a:ln>
      </dgm:spPr>
      <dgm:t>
        <a:bodyPr/>
        <a:lstStyle/>
        <a:p>
          <a:r>
            <a:rPr lang="en-US" sz="1800" dirty="0">
              <a:solidFill>
                <a:schemeClr val="tx1">
                  <a:alpha val="80000"/>
                </a:schemeClr>
              </a:solidFill>
            </a:rPr>
            <a:t>No to mild</a:t>
          </a:r>
        </a:p>
      </dgm:t>
    </dgm:pt>
    <dgm:pt modelId="{D14BE1E7-ACC1-4105-A5F0-010CD419275B}" type="parTrans" cxnId="{0780CF75-FF73-42AB-B409-46A5A0E9311A}">
      <dgm:prSet/>
      <dgm:spPr/>
      <dgm:t>
        <a:bodyPr/>
        <a:lstStyle/>
        <a:p>
          <a:endParaRPr lang="en-US">
            <a:solidFill>
              <a:sysClr val="windowText" lastClr="000000">
                <a:alpha val="80000"/>
              </a:sysClr>
            </a:solidFill>
          </a:endParaRPr>
        </a:p>
      </dgm:t>
    </dgm:pt>
    <dgm:pt modelId="{B2794079-9EFE-492F-A531-14C473CDCAAE}" type="sibTrans" cxnId="{0780CF75-FF73-42AB-B409-46A5A0E9311A}">
      <dgm:prSet/>
      <dgm:spPr/>
      <dgm:t>
        <a:bodyPr/>
        <a:lstStyle/>
        <a:p>
          <a:endParaRPr lang="en-US">
            <a:solidFill>
              <a:sysClr val="windowText" lastClr="000000">
                <a:alpha val="80000"/>
              </a:sysClr>
            </a:solidFill>
          </a:endParaRPr>
        </a:p>
      </dgm:t>
    </dgm:pt>
    <dgm:pt modelId="{3FF25184-038B-4B10-B05E-D5B331A58B15}">
      <dgm:prSet phldrT="[Text]" custT="1"/>
      <dgm:spPr>
        <a:noFill/>
        <a:ln>
          <a:noFill/>
        </a:ln>
      </dgm:spPr>
      <dgm:t>
        <a:bodyPr/>
        <a:lstStyle/>
        <a:p>
          <a:r>
            <a:rPr lang="en-US" sz="1800" dirty="0">
              <a:solidFill>
                <a:schemeClr val="tx1">
                  <a:alpha val="80000"/>
                </a:schemeClr>
              </a:solidFill>
            </a:rPr>
            <a:t>Moderate</a:t>
          </a:r>
        </a:p>
      </dgm:t>
    </dgm:pt>
    <dgm:pt modelId="{446880FE-F8B9-4B19-8681-EA194BB78907}" type="parTrans" cxnId="{C3ECBE96-00DB-4B1E-9532-3296251CFF3F}">
      <dgm:prSet/>
      <dgm:spPr/>
      <dgm:t>
        <a:bodyPr/>
        <a:lstStyle/>
        <a:p>
          <a:endParaRPr lang="en-US">
            <a:solidFill>
              <a:sysClr val="windowText" lastClr="000000">
                <a:alpha val="80000"/>
              </a:sysClr>
            </a:solidFill>
          </a:endParaRPr>
        </a:p>
      </dgm:t>
    </dgm:pt>
    <dgm:pt modelId="{AA731722-905A-4536-8D81-BE3089ADC71F}" type="sibTrans" cxnId="{C3ECBE96-00DB-4B1E-9532-3296251CFF3F}">
      <dgm:prSet/>
      <dgm:spPr/>
      <dgm:t>
        <a:bodyPr/>
        <a:lstStyle/>
        <a:p>
          <a:endParaRPr lang="en-US">
            <a:solidFill>
              <a:sysClr val="windowText" lastClr="000000">
                <a:alpha val="80000"/>
              </a:sysClr>
            </a:solidFill>
          </a:endParaRPr>
        </a:p>
      </dgm:t>
    </dgm:pt>
    <dgm:pt modelId="{64D939AF-3CBA-4805-BFBA-5DB4A140AA45}">
      <dgm:prSet phldrT="[Text]" custT="1"/>
      <dgm:spPr>
        <a:noFill/>
        <a:ln>
          <a:noFill/>
        </a:ln>
      </dgm:spPr>
      <dgm:t>
        <a:bodyPr/>
        <a:lstStyle/>
        <a:p>
          <a:r>
            <a:rPr lang="en-US" sz="2400" dirty="0">
              <a:solidFill>
                <a:schemeClr val="lt1">
                  <a:alpha val="80000"/>
                </a:schemeClr>
              </a:solidFill>
            </a:rPr>
            <a:t> </a:t>
          </a:r>
        </a:p>
      </dgm:t>
    </dgm:pt>
    <dgm:pt modelId="{4EDC893A-5C0B-44B2-B335-6D2FB9DB58D0}" type="parTrans" cxnId="{B218B643-BEC5-46BC-8E2E-9FECE18BBF5F}">
      <dgm:prSet/>
      <dgm:spPr/>
      <dgm:t>
        <a:bodyPr/>
        <a:lstStyle/>
        <a:p>
          <a:endParaRPr lang="en-US">
            <a:solidFill>
              <a:sysClr val="windowText" lastClr="000000">
                <a:alpha val="80000"/>
              </a:sysClr>
            </a:solidFill>
          </a:endParaRPr>
        </a:p>
      </dgm:t>
    </dgm:pt>
    <dgm:pt modelId="{3D632C39-F1E3-4DDF-A4F2-B5A670FA3AA8}" type="sibTrans" cxnId="{B218B643-BEC5-46BC-8E2E-9FECE18BBF5F}">
      <dgm:prSet/>
      <dgm:spPr/>
      <dgm:t>
        <a:bodyPr/>
        <a:lstStyle/>
        <a:p>
          <a:endParaRPr lang="en-US">
            <a:solidFill>
              <a:sysClr val="windowText" lastClr="000000">
                <a:alpha val="80000"/>
              </a:sysClr>
            </a:solidFill>
          </a:endParaRPr>
        </a:p>
      </dgm:t>
    </dgm:pt>
    <dgm:pt modelId="{A2CFFB42-9641-4E28-BD35-C258C9804044}">
      <dgm:prSet phldrT="[Text]" custT="1"/>
      <dgm:spPr>
        <a:noFill/>
        <a:ln>
          <a:noFill/>
        </a:ln>
      </dgm:spPr>
      <dgm:t>
        <a:bodyPr/>
        <a:lstStyle/>
        <a:p>
          <a:r>
            <a:rPr lang="en-US" sz="1800" dirty="0">
              <a:solidFill>
                <a:schemeClr val="tx1">
                  <a:alpha val="80000"/>
                </a:schemeClr>
              </a:solidFill>
            </a:rPr>
            <a:t>Very severe</a:t>
          </a:r>
        </a:p>
      </dgm:t>
    </dgm:pt>
    <dgm:pt modelId="{012C9E48-E8D0-40D6-89F9-87C1F1310862}" type="parTrans" cxnId="{7CE883D0-8CAE-4BD6-8E98-DF7ACC2069F1}">
      <dgm:prSet/>
      <dgm:spPr/>
      <dgm:t>
        <a:bodyPr/>
        <a:lstStyle/>
        <a:p>
          <a:endParaRPr lang="en-US">
            <a:solidFill>
              <a:sysClr val="windowText" lastClr="000000">
                <a:alpha val="80000"/>
              </a:sysClr>
            </a:solidFill>
          </a:endParaRPr>
        </a:p>
      </dgm:t>
    </dgm:pt>
    <dgm:pt modelId="{15955B78-0EE5-48F1-A6B4-F52D181AEA07}" type="sibTrans" cxnId="{7CE883D0-8CAE-4BD6-8E98-DF7ACC2069F1}">
      <dgm:prSet/>
      <dgm:spPr/>
      <dgm:t>
        <a:bodyPr/>
        <a:lstStyle/>
        <a:p>
          <a:endParaRPr lang="en-US">
            <a:solidFill>
              <a:sysClr val="windowText" lastClr="000000">
                <a:alpha val="80000"/>
              </a:sysClr>
            </a:solidFill>
          </a:endParaRPr>
        </a:p>
      </dgm:t>
    </dgm:pt>
    <dgm:pt modelId="{DD5F0AD9-727A-4005-A810-7E3405CFC51C}" type="pres">
      <dgm:prSet presAssocID="{B14AFBA7-BE5A-4CFD-A39C-379B6E4EC467}" presName="CompostProcess" presStyleCnt="0">
        <dgm:presLayoutVars>
          <dgm:dir/>
          <dgm:resizeHandles val="exact"/>
        </dgm:presLayoutVars>
      </dgm:prSet>
      <dgm:spPr/>
    </dgm:pt>
    <dgm:pt modelId="{89AAD04B-7DE0-4346-B72F-A69BCD722DC9}" type="pres">
      <dgm:prSet presAssocID="{B14AFBA7-BE5A-4CFD-A39C-379B6E4EC467}" presName="arrow" presStyleLbl="bgShp" presStyleIdx="0" presStyleCnt="1" custScaleX="117497" custLinFactY="181091" custLinFactNeighborX="4193" custLinFactNeighborY="200000"/>
      <dgm:spPr>
        <a:gradFill rotWithShape="0">
          <a:gsLst>
            <a:gs pos="0">
              <a:schemeClr val="accent1">
                <a:lumMod val="5000"/>
                <a:lumOff val="95000"/>
              </a:schemeClr>
            </a:gs>
            <a:gs pos="63000">
              <a:srgbClr val="CDAA3F"/>
            </a:gs>
            <a:gs pos="48000">
              <a:srgbClr val="DBC47E"/>
            </a:gs>
            <a:gs pos="87000">
              <a:srgbClr val="156082"/>
            </a:gs>
          </a:gsLst>
          <a:lin ang="0" scaled="1"/>
        </a:gradFill>
      </dgm:spPr>
    </dgm:pt>
    <dgm:pt modelId="{BDC7CDA1-136E-46A8-B3E9-9A3BCFD5595E}" type="pres">
      <dgm:prSet presAssocID="{B14AFBA7-BE5A-4CFD-A39C-379B6E4EC467}" presName="linearProcess" presStyleCnt="0"/>
      <dgm:spPr/>
    </dgm:pt>
    <dgm:pt modelId="{71E21ABE-6797-4B9B-8031-BE42753FF5F0}" type="pres">
      <dgm:prSet presAssocID="{2C8907F6-698D-413F-B441-CD7E3CD620C8}" presName="textNode" presStyleLbl="node1" presStyleIdx="0" presStyleCnt="4" custScaleX="163465" custLinFactNeighborX="92866" custLinFactNeighborY="0">
        <dgm:presLayoutVars>
          <dgm:bulletEnabled val="1"/>
        </dgm:presLayoutVars>
      </dgm:prSet>
      <dgm:spPr/>
    </dgm:pt>
    <dgm:pt modelId="{F7A071CD-DB39-49E9-B458-79654C580909}" type="pres">
      <dgm:prSet presAssocID="{B2794079-9EFE-492F-A531-14C473CDCAAE}" presName="sibTrans" presStyleCnt="0"/>
      <dgm:spPr/>
    </dgm:pt>
    <dgm:pt modelId="{D40AA973-9E43-4DA5-A101-F4AF16FD375B}" type="pres">
      <dgm:prSet presAssocID="{3FF25184-038B-4B10-B05E-D5B331A58B15}" presName="textNode" presStyleLbl="node1" presStyleIdx="1" presStyleCnt="4" custScaleX="157247" custLinFactX="50579" custLinFactNeighborX="100000" custLinFactNeighborY="-857">
        <dgm:presLayoutVars>
          <dgm:bulletEnabled val="1"/>
        </dgm:presLayoutVars>
      </dgm:prSet>
      <dgm:spPr/>
    </dgm:pt>
    <dgm:pt modelId="{96AB4C2C-DDBD-40FB-AD5C-1791CFE0503E}" type="pres">
      <dgm:prSet presAssocID="{AA731722-905A-4536-8D81-BE3089ADC71F}" presName="sibTrans" presStyleCnt="0"/>
      <dgm:spPr/>
    </dgm:pt>
    <dgm:pt modelId="{5CD05111-734A-4B56-A663-E09DF5E3B8AD}" type="pres">
      <dgm:prSet presAssocID="{64D939AF-3CBA-4805-BFBA-5DB4A140AA45}" presName="textNode" presStyleLbl="node1" presStyleIdx="2" presStyleCnt="4" custScaleX="49551" custLinFactX="9917" custLinFactNeighborX="100000">
        <dgm:presLayoutVars>
          <dgm:bulletEnabled val="1"/>
        </dgm:presLayoutVars>
      </dgm:prSet>
      <dgm:spPr/>
    </dgm:pt>
    <dgm:pt modelId="{BB3D06F8-CCD7-4E87-AB5C-0E0B200FF7AE}" type="pres">
      <dgm:prSet presAssocID="{3D632C39-F1E3-4DDF-A4F2-B5A670FA3AA8}" presName="sibTrans" presStyleCnt="0"/>
      <dgm:spPr/>
    </dgm:pt>
    <dgm:pt modelId="{940098E6-4006-4002-90B4-C837EEABD3F6}" type="pres">
      <dgm:prSet presAssocID="{A2CFFB42-9641-4E28-BD35-C258C9804044}" presName="textNode" presStyleLbl="node1" presStyleIdx="3" presStyleCnt="4" custLinFactX="-10810" custLinFactNeighborX="-100000">
        <dgm:presLayoutVars>
          <dgm:bulletEnabled val="1"/>
        </dgm:presLayoutVars>
      </dgm:prSet>
      <dgm:spPr/>
    </dgm:pt>
  </dgm:ptLst>
  <dgm:cxnLst>
    <dgm:cxn modelId="{D6D53607-8C07-43CE-91AE-F58BB02E34E8}" type="presOf" srcId="{2C8907F6-698D-413F-B441-CD7E3CD620C8}" destId="{71E21ABE-6797-4B9B-8031-BE42753FF5F0}" srcOrd="0" destOrd="0" presId="urn:microsoft.com/office/officeart/2005/8/layout/hProcess9"/>
    <dgm:cxn modelId="{528AB533-7B31-4109-8DA2-F91A04931A2A}" type="presOf" srcId="{A2CFFB42-9641-4E28-BD35-C258C9804044}" destId="{940098E6-4006-4002-90B4-C837EEABD3F6}" srcOrd="0" destOrd="0" presId="urn:microsoft.com/office/officeart/2005/8/layout/hProcess9"/>
    <dgm:cxn modelId="{B218B643-BEC5-46BC-8E2E-9FECE18BBF5F}" srcId="{B14AFBA7-BE5A-4CFD-A39C-379B6E4EC467}" destId="{64D939AF-3CBA-4805-BFBA-5DB4A140AA45}" srcOrd="2" destOrd="0" parTransId="{4EDC893A-5C0B-44B2-B335-6D2FB9DB58D0}" sibTransId="{3D632C39-F1E3-4DDF-A4F2-B5A670FA3AA8}"/>
    <dgm:cxn modelId="{179CE96C-8DBF-4C8E-BF0F-53A694A2C2A8}" type="presOf" srcId="{3FF25184-038B-4B10-B05E-D5B331A58B15}" destId="{D40AA973-9E43-4DA5-A101-F4AF16FD375B}" srcOrd="0" destOrd="0" presId="urn:microsoft.com/office/officeart/2005/8/layout/hProcess9"/>
    <dgm:cxn modelId="{0780CF75-FF73-42AB-B409-46A5A0E9311A}" srcId="{B14AFBA7-BE5A-4CFD-A39C-379B6E4EC467}" destId="{2C8907F6-698D-413F-B441-CD7E3CD620C8}" srcOrd="0" destOrd="0" parTransId="{D14BE1E7-ACC1-4105-A5F0-010CD419275B}" sibTransId="{B2794079-9EFE-492F-A531-14C473CDCAAE}"/>
    <dgm:cxn modelId="{C3ECBE96-00DB-4B1E-9532-3296251CFF3F}" srcId="{B14AFBA7-BE5A-4CFD-A39C-379B6E4EC467}" destId="{3FF25184-038B-4B10-B05E-D5B331A58B15}" srcOrd="1" destOrd="0" parTransId="{446880FE-F8B9-4B19-8681-EA194BB78907}" sibTransId="{AA731722-905A-4536-8D81-BE3089ADC71F}"/>
    <dgm:cxn modelId="{653478C6-6D7C-4DF9-8437-746B0B0CA0B8}" type="presOf" srcId="{64D939AF-3CBA-4805-BFBA-5DB4A140AA45}" destId="{5CD05111-734A-4B56-A663-E09DF5E3B8AD}" srcOrd="0" destOrd="0" presId="urn:microsoft.com/office/officeart/2005/8/layout/hProcess9"/>
    <dgm:cxn modelId="{7CE883D0-8CAE-4BD6-8E98-DF7ACC2069F1}" srcId="{B14AFBA7-BE5A-4CFD-A39C-379B6E4EC467}" destId="{A2CFFB42-9641-4E28-BD35-C258C9804044}" srcOrd="3" destOrd="0" parTransId="{012C9E48-E8D0-40D6-89F9-87C1F1310862}" sibTransId="{15955B78-0EE5-48F1-A6B4-F52D181AEA07}"/>
    <dgm:cxn modelId="{B497D7D1-1D32-4F23-95AA-6E63A9457B94}" type="presOf" srcId="{B14AFBA7-BE5A-4CFD-A39C-379B6E4EC467}" destId="{DD5F0AD9-727A-4005-A810-7E3405CFC51C}" srcOrd="0" destOrd="0" presId="urn:microsoft.com/office/officeart/2005/8/layout/hProcess9"/>
    <dgm:cxn modelId="{895E98C4-27F5-4A3F-910F-3A6586474664}" type="presParOf" srcId="{DD5F0AD9-727A-4005-A810-7E3405CFC51C}" destId="{89AAD04B-7DE0-4346-B72F-A69BCD722DC9}" srcOrd="0" destOrd="0" presId="urn:microsoft.com/office/officeart/2005/8/layout/hProcess9"/>
    <dgm:cxn modelId="{F652E012-74C7-4479-84CB-B6DBF8AC741B}" type="presParOf" srcId="{DD5F0AD9-727A-4005-A810-7E3405CFC51C}" destId="{BDC7CDA1-136E-46A8-B3E9-9A3BCFD5595E}" srcOrd="1" destOrd="0" presId="urn:microsoft.com/office/officeart/2005/8/layout/hProcess9"/>
    <dgm:cxn modelId="{57C4F48A-4F6D-4D35-8C18-410A1D7B5DC2}" type="presParOf" srcId="{BDC7CDA1-136E-46A8-B3E9-9A3BCFD5595E}" destId="{71E21ABE-6797-4B9B-8031-BE42753FF5F0}" srcOrd="0" destOrd="0" presId="urn:microsoft.com/office/officeart/2005/8/layout/hProcess9"/>
    <dgm:cxn modelId="{DEB518DA-3E7E-4568-823C-EE7427F3D33B}" type="presParOf" srcId="{BDC7CDA1-136E-46A8-B3E9-9A3BCFD5595E}" destId="{F7A071CD-DB39-49E9-B458-79654C580909}" srcOrd="1" destOrd="0" presId="urn:microsoft.com/office/officeart/2005/8/layout/hProcess9"/>
    <dgm:cxn modelId="{CF52FD6A-169B-4C0D-BE12-C0A1CC4C3D27}" type="presParOf" srcId="{BDC7CDA1-136E-46A8-B3E9-9A3BCFD5595E}" destId="{D40AA973-9E43-4DA5-A101-F4AF16FD375B}" srcOrd="2" destOrd="0" presId="urn:microsoft.com/office/officeart/2005/8/layout/hProcess9"/>
    <dgm:cxn modelId="{EFF874F8-10F6-4DC8-A7A7-39D10F62A8DB}" type="presParOf" srcId="{BDC7CDA1-136E-46A8-B3E9-9A3BCFD5595E}" destId="{96AB4C2C-DDBD-40FB-AD5C-1791CFE0503E}" srcOrd="3" destOrd="0" presId="urn:microsoft.com/office/officeart/2005/8/layout/hProcess9"/>
    <dgm:cxn modelId="{247F49B0-7425-432C-9C23-45C19C97C35C}" type="presParOf" srcId="{BDC7CDA1-136E-46A8-B3E9-9A3BCFD5595E}" destId="{5CD05111-734A-4B56-A663-E09DF5E3B8AD}" srcOrd="4" destOrd="0" presId="urn:microsoft.com/office/officeart/2005/8/layout/hProcess9"/>
    <dgm:cxn modelId="{8F307075-8D13-4A96-B359-018FB1BF9C42}" type="presParOf" srcId="{BDC7CDA1-136E-46A8-B3E9-9A3BCFD5595E}" destId="{BB3D06F8-CCD7-4E87-AB5C-0E0B200FF7AE}" srcOrd="5" destOrd="0" presId="urn:microsoft.com/office/officeart/2005/8/layout/hProcess9"/>
    <dgm:cxn modelId="{2749035C-3283-42D8-97A3-3150F12C2E20}" type="presParOf" srcId="{BDC7CDA1-136E-46A8-B3E9-9A3BCFD5595E}" destId="{940098E6-4006-4002-90B4-C837EEABD3F6}" srcOrd="6" destOrd="0" presId="urn:microsoft.com/office/officeart/2005/8/layout/hProcess9"/>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4AFBA7-BE5A-4CFD-A39C-379B6E4EC467}" type="doc">
      <dgm:prSet loTypeId="urn:microsoft.com/office/officeart/2005/8/layout/hProcess9" loCatId="process" qsTypeId="urn:microsoft.com/office/officeart/2005/8/quickstyle/simple1" qsCatId="simple" csTypeId="urn:microsoft.com/office/officeart/2005/8/colors/accent1_2" csCatId="accent1" phldr="1"/>
      <dgm:spPr/>
    </dgm:pt>
    <dgm:pt modelId="{2C8907F6-698D-413F-B441-CD7E3CD620C8}">
      <dgm:prSet phldrT="[Text]" custT="1"/>
      <dgm:spPr>
        <a:noFill/>
        <a:ln>
          <a:noFill/>
        </a:ln>
      </dgm:spPr>
      <dgm:t>
        <a:bodyPr/>
        <a:lstStyle/>
        <a:p>
          <a:r>
            <a:rPr lang="en-US" sz="1800" dirty="0">
              <a:solidFill>
                <a:schemeClr val="tx1">
                  <a:alpha val="80000"/>
                </a:schemeClr>
              </a:solidFill>
            </a:rPr>
            <a:t>No to mild</a:t>
          </a:r>
        </a:p>
      </dgm:t>
    </dgm:pt>
    <dgm:pt modelId="{D14BE1E7-ACC1-4105-A5F0-010CD419275B}" type="parTrans" cxnId="{0780CF75-FF73-42AB-B409-46A5A0E9311A}">
      <dgm:prSet/>
      <dgm:spPr/>
      <dgm:t>
        <a:bodyPr/>
        <a:lstStyle/>
        <a:p>
          <a:endParaRPr lang="en-US">
            <a:solidFill>
              <a:sysClr val="windowText" lastClr="000000">
                <a:alpha val="80000"/>
              </a:sysClr>
            </a:solidFill>
          </a:endParaRPr>
        </a:p>
      </dgm:t>
    </dgm:pt>
    <dgm:pt modelId="{B2794079-9EFE-492F-A531-14C473CDCAAE}" type="sibTrans" cxnId="{0780CF75-FF73-42AB-B409-46A5A0E9311A}">
      <dgm:prSet/>
      <dgm:spPr/>
      <dgm:t>
        <a:bodyPr/>
        <a:lstStyle/>
        <a:p>
          <a:endParaRPr lang="en-US">
            <a:solidFill>
              <a:sysClr val="windowText" lastClr="000000">
                <a:alpha val="80000"/>
              </a:sysClr>
            </a:solidFill>
          </a:endParaRPr>
        </a:p>
      </dgm:t>
    </dgm:pt>
    <dgm:pt modelId="{3FF25184-038B-4B10-B05E-D5B331A58B15}">
      <dgm:prSet phldrT="[Text]" custT="1"/>
      <dgm:spPr>
        <a:noFill/>
        <a:ln>
          <a:noFill/>
        </a:ln>
      </dgm:spPr>
      <dgm:t>
        <a:bodyPr/>
        <a:lstStyle/>
        <a:p>
          <a:r>
            <a:rPr lang="en-US" sz="1800" dirty="0">
              <a:solidFill>
                <a:schemeClr val="tx1">
                  <a:alpha val="80000"/>
                </a:schemeClr>
              </a:solidFill>
            </a:rPr>
            <a:t>Moderate</a:t>
          </a:r>
        </a:p>
      </dgm:t>
    </dgm:pt>
    <dgm:pt modelId="{446880FE-F8B9-4B19-8681-EA194BB78907}" type="parTrans" cxnId="{C3ECBE96-00DB-4B1E-9532-3296251CFF3F}">
      <dgm:prSet/>
      <dgm:spPr/>
      <dgm:t>
        <a:bodyPr/>
        <a:lstStyle/>
        <a:p>
          <a:endParaRPr lang="en-US">
            <a:solidFill>
              <a:sysClr val="windowText" lastClr="000000">
                <a:alpha val="80000"/>
              </a:sysClr>
            </a:solidFill>
          </a:endParaRPr>
        </a:p>
      </dgm:t>
    </dgm:pt>
    <dgm:pt modelId="{AA731722-905A-4536-8D81-BE3089ADC71F}" type="sibTrans" cxnId="{C3ECBE96-00DB-4B1E-9532-3296251CFF3F}">
      <dgm:prSet/>
      <dgm:spPr/>
      <dgm:t>
        <a:bodyPr/>
        <a:lstStyle/>
        <a:p>
          <a:endParaRPr lang="en-US">
            <a:solidFill>
              <a:sysClr val="windowText" lastClr="000000">
                <a:alpha val="80000"/>
              </a:sysClr>
            </a:solidFill>
          </a:endParaRPr>
        </a:p>
      </dgm:t>
    </dgm:pt>
    <dgm:pt modelId="{64D939AF-3CBA-4805-BFBA-5DB4A140AA45}">
      <dgm:prSet phldrT="[Text]" custT="1"/>
      <dgm:spPr>
        <a:noFill/>
        <a:ln>
          <a:noFill/>
        </a:ln>
      </dgm:spPr>
      <dgm:t>
        <a:bodyPr/>
        <a:lstStyle/>
        <a:p>
          <a:r>
            <a:rPr lang="en-US" sz="2400" dirty="0">
              <a:solidFill>
                <a:schemeClr val="lt1">
                  <a:alpha val="80000"/>
                </a:schemeClr>
              </a:solidFill>
            </a:rPr>
            <a:t> </a:t>
          </a:r>
        </a:p>
      </dgm:t>
    </dgm:pt>
    <dgm:pt modelId="{4EDC893A-5C0B-44B2-B335-6D2FB9DB58D0}" type="parTrans" cxnId="{B218B643-BEC5-46BC-8E2E-9FECE18BBF5F}">
      <dgm:prSet/>
      <dgm:spPr/>
      <dgm:t>
        <a:bodyPr/>
        <a:lstStyle/>
        <a:p>
          <a:endParaRPr lang="en-US">
            <a:solidFill>
              <a:sysClr val="windowText" lastClr="000000">
                <a:alpha val="80000"/>
              </a:sysClr>
            </a:solidFill>
          </a:endParaRPr>
        </a:p>
      </dgm:t>
    </dgm:pt>
    <dgm:pt modelId="{3D632C39-F1E3-4DDF-A4F2-B5A670FA3AA8}" type="sibTrans" cxnId="{B218B643-BEC5-46BC-8E2E-9FECE18BBF5F}">
      <dgm:prSet/>
      <dgm:spPr/>
      <dgm:t>
        <a:bodyPr/>
        <a:lstStyle/>
        <a:p>
          <a:endParaRPr lang="en-US">
            <a:solidFill>
              <a:sysClr val="windowText" lastClr="000000">
                <a:alpha val="80000"/>
              </a:sysClr>
            </a:solidFill>
          </a:endParaRPr>
        </a:p>
      </dgm:t>
    </dgm:pt>
    <dgm:pt modelId="{A2CFFB42-9641-4E28-BD35-C258C9804044}">
      <dgm:prSet phldrT="[Text]" custT="1"/>
      <dgm:spPr>
        <a:noFill/>
        <a:ln>
          <a:noFill/>
        </a:ln>
      </dgm:spPr>
      <dgm:t>
        <a:bodyPr/>
        <a:lstStyle/>
        <a:p>
          <a:r>
            <a:rPr lang="en-US" sz="1800" dirty="0">
              <a:solidFill>
                <a:schemeClr val="tx1">
                  <a:alpha val="80000"/>
                </a:schemeClr>
              </a:solidFill>
            </a:rPr>
            <a:t>Very severe</a:t>
          </a:r>
        </a:p>
      </dgm:t>
    </dgm:pt>
    <dgm:pt modelId="{012C9E48-E8D0-40D6-89F9-87C1F1310862}" type="parTrans" cxnId="{7CE883D0-8CAE-4BD6-8E98-DF7ACC2069F1}">
      <dgm:prSet/>
      <dgm:spPr/>
      <dgm:t>
        <a:bodyPr/>
        <a:lstStyle/>
        <a:p>
          <a:endParaRPr lang="en-US">
            <a:solidFill>
              <a:sysClr val="windowText" lastClr="000000">
                <a:alpha val="80000"/>
              </a:sysClr>
            </a:solidFill>
          </a:endParaRPr>
        </a:p>
      </dgm:t>
    </dgm:pt>
    <dgm:pt modelId="{15955B78-0EE5-48F1-A6B4-F52D181AEA07}" type="sibTrans" cxnId="{7CE883D0-8CAE-4BD6-8E98-DF7ACC2069F1}">
      <dgm:prSet/>
      <dgm:spPr/>
      <dgm:t>
        <a:bodyPr/>
        <a:lstStyle/>
        <a:p>
          <a:endParaRPr lang="en-US">
            <a:solidFill>
              <a:sysClr val="windowText" lastClr="000000">
                <a:alpha val="80000"/>
              </a:sysClr>
            </a:solidFill>
          </a:endParaRPr>
        </a:p>
      </dgm:t>
    </dgm:pt>
    <dgm:pt modelId="{DD5F0AD9-727A-4005-A810-7E3405CFC51C}" type="pres">
      <dgm:prSet presAssocID="{B14AFBA7-BE5A-4CFD-A39C-379B6E4EC467}" presName="CompostProcess" presStyleCnt="0">
        <dgm:presLayoutVars>
          <dgm:dir/>
          <dgm:resizeHandles val="exact"/>
        </dgm:presLayoutVars>
      </dgm:prSet>
      <dgm:spPr/>
    </dgm:pt>
    <dgm:pt modelId="{89AAD04B-7DE0-4346-B72F-A69BCD722DC9}" type="pres">
      <dgm:prSet presAssocID="{B14AFBA7-BE5A-4CFD-A39C-379B6E4EC467}" presName="arrow" presStyleLbl="bgShp" presStyleIdx="0" presStyleCnt="1" custScaleX="117497" custLinFactY="181091" custLinFactNeighborX="4193" custLinFactNeighborY="200000"/>
      <dgm:spPr>
        <a:gradFill rotWithShape="0">
          <a:gsLst>
            <a:gs pos="0">
              <a:schemeClr val="accent1">
                <a:lumMod val="5000"/>
                <a:lumOff val="95000"/>
              </a:schemeClr>
            </a:gs>
            <a:gs pos="63000">
              <a:srgbClr val="CDAA3F"/>
            </a:gs>
            <a:gs pos="48000">
              <a:srgbClr val="DBC47E"/>
            </a:gs>
            <a:gs pos="87000">
              <a:srgbClr val="156082"/>
            </a:gs>
          </a:gsLst>
          <a:lin ang="0" scaled="1"/>
        </a:gradFill>
      </dgm:spPr>
    </dgm:pt>
    <dgm:pt modelId="{BDC7CDA1-136E-46A8-B3E9-9A3BCFD5595E}" type="pres">
      <dgm:prSet presAssocID="{B14AFBA7-BE5A-4CFD-A39C-379B6E4EC467}" presName="linearProcess" presStyleCnt="0"/>
      <dgm:spPr/>
    </dgm:pt>
    <dgm:pt modelId="{71E21ABE-6797-4B9B-8031-BE42753FF5F0}" type="pres">
      <dgm:prSet presAssocID="{2C8907F6-698D-413F-B441-CD7E3CD620C8}" presName="textNode" presStyleLbl="node1" presStyleIdx="0" presStyleCnt="4" custLinFactNeighborX="92866" custLinFactNeighborY="0">
        <dgm:presLayoutVars>
          <dgm:bulletEnabled val="1"/>
        </dgm:presLayoutVars>
      </dgm:prSet>
      <dgm:spPr/>
    </dgm:pt>
    <dgm:pt modelId="{F7A071CD-DB39-49E9-B458-79654C580909}" type="pres">
      <dgm:prSet presAssocID="{B2794079-9EFE-492F-A531-14C473CDCAAE}" presName="sibTrans" presStyleCnt="0"/>
      <dgm:spPr/>
    </dgm:pt>
    <dgm:pt modelId="{D40AA973-9E43-4DA5-A101-F4AF16FD375B}" type="pres">
      <dgm:prSet presAssocID="{3FF25184-038B-4B10-B05E-D5B331A58B15}" presName="textNode" presStyleLbl="node1" presStyleIdx="1" presStyleCnt="4" custScaleX="166166" custScaleY="108430" custLinFactNeighborX="-24415" custLinFactNeighborY="-663">
        <dgm:presLayoutVars>
          <dgm:bulletEnabled val="1"/>
        </dgm:presLayoutVars>
      </dgm:prSet>
      <dgm:spPr/>
    </dgm:pt>
    <dgm:pt modelId="{96AB4C2C-DDBD-40FB-AD5C-1791CFE0503E}" type="pres">
      <dgm:prSet presAssocID="{AA731722-905A-4536-8D81-BE3089ADC71F}" presName="sibTrans" presStyleCnt="0"/>
      <dgm:spPr/>
    </dgm:pt>
    <dgm:pt modelId="{5CD05111-734A-4B56-A663-E09DF5E3B8AD}" type="pres">
      <dgm:prSet presAssocID="{64D939AF-3CBA-4805-BFBA-5DB4A140AA45}" presName="textNode" presStyleLbl="node1" presStyleIdx="2" presStyleCnt="4" custScaleX="49551" custLinFactX="9917" custLinFactNeighborX="100000">
        <dgm:presLayoutVars>
          <dgm:bulletEnabled val="1"/>
        </dgm:presLayoutVars>
      </dgm:prSet>
      <dgm:spPr/>
    </dgm:pt>
    <dgm:pt modelId="{BB3D06F8-CCD7-4E87-AB5C-0E0B200FF7AE}" type="pres">
      <dgm:prSet presAssocID="{3D632C39-F1E3-4DDF-A4F2-B5A670FA3AA8}" presName="sibTrans" presStyleCnt="0"/>
      <dgm:spPr/>
    </dgm:pt>
    <dgm:pt modelId="{940098E6-4006-4002-90B4-C837EEABD3F6}" type="pres">
      <dgm:prSet presAssocID="{A2CFFB42-9641-4E28-BD35-C258C9804044}" presName="textNode" presStyleLbl="node1" presStyleIdx="3" presStyleCnt="4" custScaleX="169386" custLinFactX="-17955" custLinFactNeighborX="-100000" custLinFactNeighborY="-663">
        <dgm:presLayoutVars>
          <dgm:bulletEnabled val="1"/>
        </dgm:presLayoutVars>
      </dgm:prSet>
      <dgm:spPr/>
    </dgm:pt>
  </dgm:ptLst>
  <dgm:cxnLst>
    <dgm:cxn modelId="{D6D53607-8C07-43CE-91AE-F58BB02E34E8}" type="presOf" srcId="{2C8907F6-698D-413F-B441-CD7E3CD620C8}" destId="{71E21ABE-6797-4B9B-8031-BE42753FF5F0}" srcOrd="0" destOrd="0" presId="urn:microsoft.com/office/officeart/2005/8/layout/hProcess9"/>
    <dgm:cxn modelId="{528AB533-7B31-4109-8DA2-F91A04931A2A}" type="presOf" srcId="{A2CFFB42-9641-4E28-BD35-C258C9804044}" destId="{940098E6-4006-4002-90B4-C837EEABD3F6}" srcOrd="0" destOrd="0" presId="urn:microsoft.com/office/officeart/2005/8/layout/hProcess9"/>
    <dgm:cxn modelId="{B218B643-BEC5-46BC-8E2E-9FECE18BBF5F}" srcId="{B14AFBA7-BE5A-4CFD-A39C-379B6E4EC467}" destId="{64D939AF-3CBA-4805-BFBA-5DB4A140AA45}" srcOrd="2" destOrd="0" parTransId="{4EDC893A-5C0B-44B2-B335-6D2FB9DB58D0}" sibTransId="{3D632C39-F1E3-4DDF-A4F2-B5A670FA3AA8}"/>
    <dgm:cxn modelId="{179CE96C-8DBF-4C8E-BF0F-53A694A2C2A8}" type="presOf" srcId="{3FF25184-038B-4B10-B05E-D5B331A58B15}" destId="{D40AA973-9E43-4DA5-A101-F4AF16FD375B}" srcOrd="0" destOrd="0" presId="urn:microsoft.com/office/officeart/2005/8/layout/hProcess9"/>
    <dgm:cxn modelId="{0780CF75-FF73-42AB-B409-46A5A0E9311A}" srcId="{B14AFBA7-BE5A-4CFD-A39C-379B6E4EC467}" destId="{2C8907F6-698D-413F-B441-CD7E3CD620C8}" srcOrd="0" destOrd="0" parTransId="{D14BE1E7-ACC1-4105-A5F0-010CD419275B}" sibTransId="{B2794079-9EFE-492F-A531-14C473CDCAAE}"/>
    <dgm:cxn modelId="{C3ECBE96-00DB-4B1E-9532-3296251CFF3F}" srcId="{B14AFBA7-BE5A-4CFD-A39C-379B6E4EC467}" destId="{3FF25184-038B-4B10-B05E-D5B331A58B15}" srcOrd="1" destOrd="0" parTransId="{446880FE-F8B9-4B19-8681-EA194BB78907}" sibTransId="{AA731722-905A-4536-8D81-BE3089ADC71F}"/>
    <dgm:cxn modelId="{653478C6-6D7C-4DF9-8437-746B0B0CA0B8}" type="presOf" srcId="{64D939AF-3CBA-4805-BFBA-5DB4A140AA45}" destId="{5CD05111-734A-4B56-A663-E09DF5E3B8AD}" srcOrd="0" destOrd="0" presId="urn:microsoft.com/office/officeart/2005/8/layout/hProcess9"/>
    <dgm:cxn modelId="{7CE883D0-8CAE-4BD6-8E98-DF7ACC2069F1}" srcId="{B14AFBA7-BE5A-4CFD-A39C-379B6E4EC467}" destId="{A2CFFB42-9641-4E28-BD35-C258C9804044}" srcOrd="3" destOrd="0" parTransId="{012C9E48-E8D0-40D6-89F9-87C1F1310862}" sibTransId="{15955B78-0EE5-48F1-A6B4-F52D181AEA07}"/>
    <dgm:cxn modelId="{B497D7D1-1D32-4F23-95AA-6E63A9457B94}" type="presOf" srcId="{B14AFBA7-BE5A-4CFD-A39C-379B6E4EC467}" destId="{DD5F0AD9-727A-4005-A810-7E3405CFC51C}" srcOrd="0" destOrd="0" presId="urn:microsoft.com/office/officeart/2005/8/layout/hProcess9"/>
    <dgm:cxn modelId="{895E98C4-27F5-4A3F-910F-3A6586474664}" type="presParOf" srcId="{DD5F0AD9-727A-4005-A810-7E3405CFC51C}" destId="{89AAD04B-7DE0-4346-B72F-A69BCD722DC9}" srcOrd="0" destOrd="0" presId="urn:microsoft.com/office/officeart/2005/8/layout/hProcess9"/>
    <dgm:cxn modelId="{F652E012-74C7-4479-84CB-B6DBF8AC741B}" type="presParOf" srcId="{DD5F0AD9-727A-4005-A810-7E3405CFC51C}" destId="{BDC7CDA1-136E-46A8-B3E9-9A3BCFD5595E}" srcOrd="1" destOrd="0" presId="urn:microsoft.com/office/officeart/2005/8/layout/hProcess9"/>
    <dgm:cxn modelId="{57C4F48A-4F6D-4D35-8C18-410A1D7B5DC2}" type="presParOf" srcId="{BDC7CDA1-136E-46A8-B3E9-9A3BCFD5595E}" destId="{71E21ABE-6797-4B9B-8031-BE42753FF5F0}" srcOrd="0" destOrd="0" presId="urn:microsoft.com/office/officeart/2005/8/layout/hProcess9"/>
    <dgm:cxn modelId="{DEB518DA-3E7E-4568-823C-EE7427F3D33B}" type="presParOf" srcId="{BDC7CDA1-136E-46A8-B3E9-9A3BCFD5595E}" destId="{F7A071CD-DB39-49E9-B458-79654C580909}" srcOrd="1" destOrd="0" presId="urn:microsoft.com/office/officeart/2005/8/layout/hProcess9"/>
    <dgm:cxn modelId="{CF52FD6A-169B-4C0D-BE12-C0A1CC4C3D27}" type="presParOf" srcId="{BDC7CDA1-136E-46A8-B3E9-9A3BCFD5595E}" destId="{D40AA973-9E43-4DA5-A101-F4AF16FD375B}" srcOrd="2" destOrd="0" presId="urn:microsoft.com/office/officeart/2005/8/layout/hProcess9"/>
    <dgm:cxn modelId="{EFF874F8-10F6-4DC8-A7A7-39D10F62A8DB}" type="presParOf" srcId="{BDC7CDA1-136E-46A8-B3E9-9A3BCFD5595E}" destId="{96AB4C2C-DDBD-40FB-AD5C-1791CFE0503E}" srcOrd="3" destOrd="0" presId="urn:microsoft.com/office/officeart/2005/8/layout/hProcess9"/>
    <dgm:cxn modelId="{247F49B0-7425-432C-9C23-45C19C97C35C}" type="presParOf" srcId="{BDC7CDA1-136E-46A8-B3E9-9A3BCFD5595E}" destId="{5CD05111-734A-4B56-A663-E09DF5E3B8AD}" srcOrd="4" destOrd="0" presId="urn:microsoft.com/office/officeart/2005/8/layout/hProcess9"/>
    <dgm:cxn modelId="{8F307075-8D13-4A96-B359-018FB1BF9C42}" type="presParOf" srcId="{BDC7CDA1-136E-46A8-B3E9-9A3BCFD5595E}" destId="{BB3D06F8-CCD7-4E87-AB5C-0E0B200FF7AE}" srcOrd="5" destOrd="0" presId="urn:microsoft.com/office/officeart/2005/8/layout/hProcess9"/>
    <dgm:cxn modelId="{2749035C-3283-42D8-97A3-3150F12C2E20}" type="presParOf" srcId="{BDC7CDA1-136E-46A8-B3E9-9A3BCFD5595E}" destId="{940098E6-4006-4002-90B4-C837EEABD3F6}" srcOrd="6" destOrd="0" presId="urn:microsoft.com/office/officeart/2005/8/layout/hProcess9"/>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AD04B-7DE0-4346-B72F-A69BCD722DC9}">
      <dsp:nvSpPr>
        <dsp:cNvPr id="0" name=""/>
        <dsp:cNvSpPr/>
      </dsp:nvSpPr>
      <dsp:spPr>
        <a:xfrm>
          <a:off x="4770" y="0"/>
          <a:ext cx="3735682" cy="827819"/>
        </a:xfrm>
        <a:prstGeom prst="rightArrow">
          <a:avLst/>
        </a:prstGeom>
        <a:gradFill rotWithShape="0">
          <a:gsLst>
            <a:gs pos="0">
              <a:schemeClr val="accent1">
                <a:lumMod val="5000"/>
                <a:lumOff val="95000"/>
              </a:schemeClr>
            </a:gs>
            <a:gs pos="63000">
              <a:srgbClr val="CDAA3F"/>
            </a:gs>
            <a:gs pos="48000">
              <a:srgbClr val="DBC47E"/>
            </a:gs>
            <a:gs pos="87000">
              <a:srgbClr val="156082"/>
            </a:gs>
          </a:gsLst>
          <a:lin ang="0" scaled="1"/>
        </a:gradFill>
        <a:ln>
          <a:noFill/>
        </a:ln>
        <a:effectLst/>
      </dsp:spPr>
      <dsp:style>
        <a:lnRef idx="0">
          <a:scrgbClr r="0" g="0" b="0"/>
        </a:lnRef>
        <a:fillRef idx="1">
          <a:scrgbClr r="0" g="0" b="0"/>
        </a:fillRef>
        <a:effectRef idx="0">
          <a:scrgbClr r="0" g="0" b="0"/>
        </a:effectRef>
        <a:fontRef idx="minor"/>
      </dsp:style>
    </dsp:sp>
    <dsp:sp modelId="{71E21ABE-6797-4B9B-8031-BE42753FF5F0}">
      <dsp:nvSpPr>
        <dsp:cNvPr id="0" name=""/>
        <dsp:cNvSpPr/>
      </dsp:nvSpPr>
      <dsp:spPr>
        <a:xfrm>
          <a:off x="91055" y="248345"/>
          <a:ext cx="1199095" cy="331127"/>
        </a:xfrm>
        <a:prstGeom prst="round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alpha val="80000"/>
                </a:schemeClr>
              </a:solidFill>
            </a:rPr>
            <a:t>No to mild</a:t>
          </a:r>
        </a:p>
      </dsp:txBody>
      <dsp:txXfrm>
        <a:off x="107219" y="264509"/>
        <a:ext cx="1166767" cy="298799"/>
      </dsp:txXfrm>
    </dsp:sp>
    <dsp:sp modelId="{D40AA973-9E43-4DA5-A101-F4AF16FD375B}">
      <dsp:nvSpPr>
        <dsp:cNvPr id="0" name=""/>
        <dsp:cNvSpPr/>
      </dsp:nvSpPr>
      <dsp:spPr>
        <a:xfrm>
          <a:off x="1763116" y="245507"/>
          <a:ext cx="1153483" cy="331127"/>
        </a:xfrm>
        <a:prstGeom prst="round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alpha val="80000"/>
                </a:schemeClr>
              </a:solidFill>
            </a:rPr>
            <a:t>Moderate</a:t>
          </a:r>
        </a:p>
      </dsp:txBody>
      <dsp:txXfrm>
        <a:off x="1779280" y="261671"/>
        <a:ext cx="1121155" cy="298799"/>
      </dsp:txXfrm>
    </dsp:sp>
    <dsp:sp modelId="{5CD05111-734A-4B56-A663-E09DF5E3B8AD}">
      <dsp:nvSpPr>
        <dsp:cNvPr id="0" name=""/>
        <dsp:cNvSpPr/>
      </dsp:nvSpPr>
      <dsp:spPr>
        <a:xfrm>
          <a:off x="2713480" y="248345"/>
          <a:ext cx="363480" cy="331127"/>
        </a:xfrm>
        <a:prstGeom prst="round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lt1">
                  <a:alpha val="80000"/>
                </a:schemeClr>
              </a:solidFill>
            </a:rPr>
            <a:t> </a:t>
          </a:r>
        </a:p>
      </dsp:txBody>
      <dsp:txXfrm>
        <a:off x="2729644" y="264509"/>
        <a:ext cx="331152" cy="298799"/>
      </dsp:txXfrm>
    </dsp:sp>
    <dsp:sp modelId="{940098E6-4006-4002-90B4-C837EEABD3F6}">
      <dsp:nvSpPr>
        <dsp:cNvPr id="0" name=""/>
        <dsp:cNvSpPr/>
      </dsp:nvSpPr>
      <dsp:spPr>
        <a:xfrm>
          <a:off x="2829763" y="248345"/>
          <a:ext cx="733549" cy="331127"/>
        </a:xfrm>
        <a:prstGeom prst="round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alpha val="80000"/>
                </a:schemeClr>
              </a:solidFill>
            </a:rPr>
            <a:t>Very severe</a:t>
          </a:r>
        </a:p>
      </dsp:txBody>
      <dsp:txXfrm>
        <a:off x="2845927" y="264509"/>
        <a:ext cx="701221" cy="2987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AAD04B-7DE0-4346-B72F-A69BCD722DC9}">
      <dsp:nvSpPr>
        <dsp:cNvPr id="0" name=""/>
        <dsp:cNvSpPr/>
      </dsp:nvSpPr>
      <dsp:spPr>
        <a:xfrm>
          <a:off x="4444" y="0"/>
          <a:ext cx="3480162" cy="823450"/>
        </a:xfrm>
        <a:prstGeom prst="rightArrow">
          <a:avLst/>
        </a:prstGeom>
        <a:gradFill rotWithShape="0">
          <a:gsLst>
            <a:gs pos="0">
              <a:schemeClr val="accent1">
                <a:lumMod val="5000"/>
                <a:lumOff val="95000"/>
              </a:schemeClr>
            </a:gs>
            <a:gs pos="63000">
              <a:srgbClr val="CDAA3F"/>
            </a:gs>
            <a:gs pos="48000">
              <a:srgbClr val="DBC47E"/>
            </a:gs>
            <a:gs pos="87000">
              <a:srgbClr val="156082"/>
            </a:gs>
          </a:gsLst>
          <a:lin ang="0" scaled="1"/>
        </a:gradFill>
        <a:ln>
          <a:noFill/>
        </a:ln>
        <a:effectLst/>
      </dsp:spPr>
      <dsp:style>
        <a:lnRef idx="0">
          <a:scrgbClr r="0" g="0" b="0"/>
        </a:lnRef>
        <a:fillRef idx="1">
          <a:scrgbClr r="0" g="0" b="0"/>
        </a:fillRef>
        <a:effectRef idx="0">
          <a:scrgbClr r="0" g="0" b="0"/>
        </a:effectRef>
        <a:fontRef idx="minor"/>
      </dsp:style>
    </dsp:sp>
    <dsp:sp modelId="{71E21ABE-6797-4B9B-8031-BE42753FF5F0}">
      <dsp:nvSpPr>
        <dsp:cNvPr id="0" name=""/>
        <dsp:cNvSpPr/>
      </dsp:nvSpPr>
      <dsp:spPr>
        <a:xfrm>
          <a:off x="77957" y="247034"/>
          <a:ext cx="666804" cy="329380"/>
        </a:xfrm>
        <a:prstGeom prst="round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alpha val="80000"/>
                </a:schemeClr>
              </a:solidFill>
            </a:rPr>
            <a:t>No to mild</a:t>
          </a:r>
        </a:p>
      </dsp:txBody>
      <dsp:txXfrm>
        <a:off x="94036" y="263113"/>
        <a:ext cx="634646" cy="297222"/>
      </dsp:txXfrm>
    </dsp:sp>
    <dsp:sp modelId="{D40AA973-9E43-4DA5-A101-F4AF16FD375B}">
      <dsp:nvSpPr>
        <dsp:cNvPr id="0" name=""/>
        <dsp:cNvSpPr/>
      </dsp:nvSpPr>
      <dsp:spPr>
        <a:xfrm>
          <a:off x="730545" y="230967"/>
          <a:ext cx="1108002" cy="357146"/>
        </a:xfrm>
        <a:prstGeom prst="round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alpha val="80000"/>
                </a:schemeClr>
              </a:solidFill>
            </a:rPr>
            <a:t>Moderate</a:t>
          </a:r>
        </a:p>
      </dsp:txBody>
      <dsp:txXfrm>
        <a:off x="747979" y="248401"/>
        <a:ext cx="1073134" cy="322278"/>
      </dsp:txXfrm>
    </dsp:sp>
    <dsp:sp modelId="{5CD05111-734A-4B56-A663-E09DF5E3B8AD}">
      <dsp:nvSpPr>
        <dsp:cNvPr id="0" name=""/>
        <dsp:cNvSpPr/>
      </dsp:nvSpPr>
      <dsp:spPr>
        <a:xfrm>
          <a:off x="2089292" y="247034"/>
          <a:ext cx="330408" cy="329380"/>
        </a:xfrm>
        <a:prstGeom prst="round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lt1">
                  <a:alpha val="80000"/>
                </a:schemeClr>
              </a:solidFill>
            </a:rPr>
            <a:t> </a:t>
          </a:r>
        </a:p>
      </dsp:txBody>
      <dsp:txXfrm>
        <a:off x="2105371" y="263113"/>
        <a:ext cx="298250" cy="297222"/>
      </dsp:txXfrm>
    </dsp:sp>
    <dsp:sp modelId="{940098E6-4006-4002-90B4-C837EEABD3F6}">
      <dsp:nvSpPr>
        <dsp:cNvPr id="0" name=""/>
        <dsp:cNvSpPr/>
      </dsp:nvSpPr>
      <dsp:spPr>
        <a:xfrm>
          <a:off x="2151582" y="244851"/>
          <a:ext cx="1129473" cy="329380"/>
        </a:xfrm>
        <a:prstGeom prst="roundRect">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alpha val="80000"/>
                </a:schemeClr>
              </a:solidFill>
            </a:rPr>
            <a:t>Very severe</a:t>
          </a:r>
        </a:p>
      </dsp:txBody>
      <dsp:txXfrm>
        <a:off x="2167661" y="260930"/>
        <a:ext cx="1097315" cy="29722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0.41635</cdr:x>
      <cdr:y>0.0588</cdr:y>
    </cdr:from>
    <cdr:to>
      <cdr:x>0.58728</cdr:x>
      <cdr:y>0.14876</cdr:y>
    </cdr:to>
    <cdr:sp macro="" textlink="">
      <cdr:nvSpPr>
        <cdr:cNvPr id="2" name="TextBox 10">
          <a:extLst xmlns:a="http://schemas.openxmlformats.org/drawingml/2006/main">
            <a:ext uri="{FF2B5EF4-FFF2-40B4-BE49-F238E27FC236}">
              <a16:creationId xmlns:a16="http://schemas.microsoft.com/office/drawing/2014/main" id="{1A6F487C-5C30-F89D-2B8F-A6593D6D86E0}"/>
            </a:ext>
          </a:extLst>
        </cdr:cNvPr>
        <cdr:cNvSpPr txBox="1"/>
      </cdr:nvSpPr>
      <cdr:spPr>
        <a:xfrm xmlns:a="http://schemas.openxmlformats.org/drawingml/2006/main">
          <a:off x="2261398" y="241430"/>
          <a:ext cx="928459"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‘Albion’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47971-D27D-48CC-AA8F-7DFB4F877E4D}"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6C540-A053-44CF-99DC-1BA85678EE4D}" type="slidenum">
              <a:rPr lang="en-US" smtClean="0"/>
              <a:t>‹#›</a:t>
            </a:fld>
            <a:endParaRPr lang="en-US"/>
          </a:p>
        </p:txBody>
      </p:sp>
    </p:spTree>
    <p:extLst>
      <p:ext uri="{BB962C8B-B14F-4D97-AF65-F5344CB8AC3E}">
        <p14:creationId xmlns:p14="http://schemas.microsoft.com/office/powerpoint/2010/main" val="1364822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 name="Google Shape;9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13d0975eb0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1" name="Google Shape;341;g313d0975eb0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13d0975eb0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g313d0975eb0_0_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53" name="Google Shape;353;g313d0975eb0_0_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13d0975eb0_0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g313d0975eb0_0_2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379" name="Google Shape;379;g313d0975eb0_0_2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a2663abdf2_0_9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2a2663abdf2_0_9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g2a2663abdf2_0_9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a2663abdf2_0_17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2a2663abdf2_0_17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g2a2663abdf2_0_17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13d0975eb0_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g313d0975eb0_0_2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g313d0975eb0_0_29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2a2663abdf2_0_9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2a2663abdf2_0_9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g2a2663abdf2_0_9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5adfbd0752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25adfbd0752_0_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6" name="Google Shape;506;g25adfbd0752_0_1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5adfbd0752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25adfbd0752_0_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9" name="Google Shape;519;g25adfbd0752_0_1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13d0975eb0_0_6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313d0975eb0_0_6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32" name="Google Shape;532;g313d0975eb0_0_6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13d0975eb0_0_10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 name="Google Shape;106;g313d0975eb0_0_10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313d0975eb0_0_7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313d0975eb0_0_7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50" name="Google Shape;550;g313d0975eb0_0_7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313d0975eb0_0_7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313d0975eb0_0_7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62" name="Google Shape;562;g313d0975eb0_0_7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21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8fffa36d0c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g28fffa36d0c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g28fffa36d0c_0_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a2663abdf2_0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2a2663abdf2_0_2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8" name="Google Shape;598;g2a2663abdf2_0_2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3AB42-655D-454C-A55D-3F50A4AE31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2436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3AB42-655D-454C-A55D-3F50A4AE31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0392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3AB42-655D-454C-A55D-3F50A4AE31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2556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B3AB42-655D-454C-A55D-3F50A4AE314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76840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Figure 2.6. Influence of peat (S) amended 20% or 40% (by volume) with perlite (P), aged pine bark (B), </a:t>
            </a:r>
            <a:r>
              <a:rPr lang="en-US" sz="1800" dirty="0" err="1">
                <a:effectLst/>
                <a:latin typeface="Times New Roman" panose="02020603050405020304" pitchFamily="18" charset="0"/>
                <a:ea typeface="Calibri" panose="020F0502020204030204" pitchFamily="34" charset="0"/>
              </a:rPr>
              <a:t>GreenFibre</a:t>
            </a:r>
            <a:r>
              <a:rPr lang="en-US" sz="1800" dirty="0">
                <a:effectLst/>
                <a:latin typeface="Times New Roman" panose="02020603050405020304" pitchFamily="18" charset="0"/>
                <a:ea typeface="Calibri" panose="020F0502020204030204" pitchFamily="34" charset="0"/>
              </a:rPr>
              <a:t> (GF), </a:t>
            </a:r>
            <a:r>
              <a:rPr lang="en-US" sz="1800" dirty="0" err="1">
                <a:effectLst/>
                <a:latin typeface="Times New Roman" panose="02020603050405020304" pitchFamily="18" charset="0"/>
                <a:ea typeface="Calibri" panose="020F0502020204030204" pitchFamily="34" charset="0"/>
              </a:rPr>
              <a:t>ForestGold</a:t>
            </a:r>
            <a:r>
              <a:rPr lang="en-US" sz="1800" dirty="0">
                <a:effectLst/>
                <a:latin typeface="Times New Roman" panose="02020603050405020304" pitchFamily="18" charset="0"/>
                <a:ea typeface="Calibri" panose="020F0502020204030204" pitchFamily="34" charset="0"/>
              </a:rPr>
              <a:t> (FG), and processed tree substrate (PTS) on </a:t>
            </a:r>
            <a:r>
              <a:rPr lang="en-US" sz="1800" i="1" dirty="0">
                <a:effectLst/>
                <a:latin typeface="Times New Roman" panose="02020603050405020304" pitchFamily="18" charset="0"/>
                <a:ea typeface="Calibri" panose="020F0502020204030204" pitchFamily="34" charset="0"/>
              </a:rPr>
              <a:t>Fragaria x </a:t>
            </a:r>
            <a:r>
              <a:rPr lang="en-US" sz="1800" i="1" dirty="0" err="1">
                <a:effectLst/>
                <a:latin typeface="Times New Roman" panose="02020603050405020304" pitchFamily="18" charset="0"/>
                <a:ea typeface="Calibri" panose="020F0502020204030204" pitchFamily="34" charset="0"/>
              </a:rPr>
              <a:t>anannasa</a:t>
            </a:r>
            <a:r>
              <a:rPr lang="en-US" sz="1800" i="1"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Calibri" panose="020F0502020204030204" pitchFamily="34" charset="0"/>
              </a:rPr>
              <a:t>‘Albion’ mother plant growth 10 weeks after transplantation.</a:t>
            </a:r>
          </a:p>
        </p:txBody>
      </p:sp>
      <p:sp>
        <p:nvSpPr>
          <p:cNvPr id="4" name="Slide Number Placeholder 3"/>
          <p:cNvSpPr>
            <a:spLocks noGrp="1"/>
          </p:cNvSpPr>
          <p:nvPr>
            <p:ph type="sldNum" sz="quarter" idx="5"/>
          </p:nvPr>
        </p:nvSpPr>
        <p:spPr/>
        <p:txBody>
          <a:bodyPr/>
          <a:lstStyle/>
          <a:p>
            <a:fld id="{7336C540-A053-44CF-99DC-1BA85678EE4D}" type="slidenum">
              <a:rPr lang="en-US" smtClean="0"/>
              <a:t>35</a:t>
            </a:fld>
            <a:endParaRPr lang="en-US"/>
          </a:p>
        </p:txBody>
      </p:sp>
    </p:spTree>
    <p:extLst>
      <p:ext uri="{BB962C8B-B14F-4D97-AF65-F5344CB8AC3E}">
        <p14:creationId xmlns:p14="http://schemas.microsoft.com/office/powerpoint/2010/main" val="2658463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woods, the wood fiber type or rate had no effect on daughter</a:t>
            </a:r>
            <a:r>
              <a:rPr lang="en-US" baseline="0" dirty="0"/>
              <a:t> plant number. </a:t>
            </a:r>
          </a:p>
          <a:p>
            <a:endParaRPr lang="en-US" baseline="0" dirty="0"/>
          </a:p>
          <a:p>
            <a:r>
              <a:rPr lang="en-US" sz="1800" baseline="30000" dirty="0" err="1">
                <a:effectLst/>
                <a:latin typeface="Times New Roman" panose="02020603050405020304" pitchFamily="18" charset="0"/>
                <a:ea typeface="Calibri" panose="020F0502020204030204" pitchFamily="34" charset="0"/>
              </a:rPr>
              <a:t>z</a:t>
            </a:r>
            <a:r>
              <a:rPr lang="en-US" sz="1800" dirty="0" err="1">
                <a:effectLst/>
                <a:latin typeface="Times New Roman" panose="02020603050405020304" pitchFamily="18" charset="0"/>
                <a:ea typeface="Calibri" panose="020F0502020204030204" pitchFamily="34" charset="0"/>
              </a:rPr>
              <a:t>APB</a:t>
            </a:r>
            <a:r>
              <a:rPr lang="en-US" sz="1800" dirty="0">
                <a:effectLst/>
                <a:latin typeface="Times New Roman" panose="02020603050405020304" pitchFamily="18" charset="0"/>
                <a:ea typeface="Calibri" panose="020F0502020204030204" pitchFamily="34" charset="0"/>
              </a:rPr>
              <a:t> = aged pine bark; GF = </a:t>
            </a:r>
            <a:r>
              <a:rPr lang="en-US" sz="1800" dirty="0" err="1">
                <a:effectLst/>
                <a:latin typeface="Times New Roman" panose="02020603050405020304" pitchFamily="18" charset="0"/>
                <a:ea typeface="Calibri" panose="020F0502020204030204" pitchFamily="34" charset="0"/>
              </a:rPr>
              <a:t>GreenFibre</a:t>
            </a:r>
            <a:r>
              <a:rPr lang="en-US" sz="1800" dirty="0">
                <a:effectLst/>
                <a:latin typeface="Times New Roman" panose="02020603050405020304" pitchFamily="18" charset="0"/>
                <a:ea typeface="Calibri" panose="020F0502020204030204" pitchFamily="34" charset="0"/>
              </a:rPr>
              <a:t>; FG = </a:t>
            </a:r>
            <a:r>
              <a:rPr lang="en-US" sz="1800" dirty="0" err="1">
                <a:effectLst/>
                <a:latin typeface="Times New Roman" panose="02020603050405020304" pitchFamily="18" charset="0"/>
                <a:ea typeface="Calibri" panose="020F0502020204030204" pitchFamily="34" charset="0"/>
              </a:rPr>
              <a:t>ForestGold</a:t>
            </a:r>
            <a:r>
              <a:rPr lang="en-US" sz="1800" dirty="0">
                <a:effectLst/>
                <a:latin typeface="Times New Roman" panose="02020603050405020304" pitchFamily="18" charset="0"/>
                <a:ea typeface="Calibri" panose="020F0502020204030204" pitchFamily="34" charset="0"/>
              </a:rPr>
              <a:t>; PTS = processed tree substrate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7336C540-A053-44CF-99DC-1BA85678EE4D}" type="slidenum">
              <a:rPr lang="en-US" smtClean="0"/>
              <a:t>36</a:t>
            </a:fld>
            <a:endParaRPr lang="en-US"/>
          </a:p>
        </p:txBody>
      </p:sp>
    </p:spTree>
    <p:extLst>
      <p:ext uri="{BB962C8B-B14F-4D97-AF65-F5344CB8AC3E}">
        <p14:creationId xmlns:p14="http://schemas.microsoft.com/office/powerpoint/2010/main" val="2439317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144e72767a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g3144e72767a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6C540-A053-44CF-99DC-1BA85678EE4D}" type="slidenum">
              <a:rPr lang="en-US" smtClean="0"/>
              <a:t>37</a:t>
            </a:fld>
            <a:endParaRPr lang="en-US"/>
          </a:p>
        </p:txBody>
      </p:sp>
    </p:spTree>
    <p:extLst>
      <p:ext uri="{BB962C8B-B14F-4D97-AF65-F5344CB8AC3E}">
        <p14:creationId xmlns:p14="http://schemas.microsoft.com/office/powerpoint/2010/main" val="2555625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Figure 3.1. Four constructed PVC pipe containers used to study the effect of container geometry on ‘Albion’ strawberry mother plant growth. Identification code represent container diameter, container height, and container volume. PVC diameter: 15 and 10, represent 15.24- and 10.16-cm diameter PVC pipe, respectively. S = short (11.0- and 16.5-cm) and T = tall (24.7- and 37.0-cm). 2 = 2.0 L and 3 = 3.0 L container volume.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336C540-A053-44CF-99DC-1BA85678EE4D}" type="slidenum">
              <a:rPr lang="en-US" smtClean="0"/>
              <a:t>40</a:t>
            </a:fld>
            <a:endParaRPr lang="en-US"/>
          </a:p>
        </p:txBody>
      </p:sp>
    </p:spTree>
    <p:extLst>
      <p:ext uri="{BB962C8B-B14F-4D97-AF65-F5344CB8AC3E}">
        <p14:creationId xmlns:p14="http://schemas.microsoft.com/office/powerpoint/2010/main" val="3271128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6C540-A053-44CF-99DC-1BA85678EE4D}" type="slidenum">
              <a:rPr lang="en-US" smtClean="0"/>
              <a:t>42</a:t>
            </a:fld>
            <a:endParaRPr lang="en-US"/>
          </a:p>
        </p:txBody>
      </p:sp>
    </p:spTree>
    <p:extLst>
      <p:ext uri="{BB962C8B-B14F-4D97-AF65-F5344CB8AC3E}">
        <p14:creationId xmlns:p14="http://schemas.microsoft.com/office/powerpoint/2010/main" val="2363609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6C540-A053-44CF-99DC-1BA85678EE4D}" type="slidenum">
              <a:rPr lang="en-US" smtClean="0"/>
              <a:t>43</a:t>
            </a:fld>
            <a:endParaRPr lang="en-US"/>
          </a:p>
        </p:txBody>
      </p:sp>
    </p:spTree>
    <p:extLst>
      <p:ext uri="{BB962C8B-B14F-4D97-AF65-F5344CB8AC3E}">
        <p14:creationId xmlns:p14="http://schemas.microsoft.com/office/powerpoint/2010/main" val="4020855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6C540-A053-44CF-99DC-1BA85678EE4D}" type="slidenum">
              <a:rPr lang="en-US" smtClean="0"/>
              <a:t>44</a:t>
            </a:fld>
            <a:endParaRPr lang="en-US"/>
          </a:p>
        </p:txBody>
      </p:sp>
    </p:spTree>
    <p:extLst>
      <p:ext uri="{BB962C8B-B14F-4D97-AF65-F5344CB8AC3E}">
        <p14:creationId xmlns:p14="http://schemas.microsoft.com/office/powerpoint/2010/main" val="3209575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6C540-A053-44CF-99DC-1BA85678EE4D}" type="slidenum">
              <a:rPr lang="en-US" smtClean="0"/>
              <a:t>48</a:t>
            </a:fld>
            <a:endParaRPr lang="en-US"/>
          </a:p>
        </p:txBody>
      </p:sp>
    </p:spTree>
    <p:extLst>
      <p:ext uri="{BB962C8B-B14F-4D97-AF65-F5344CB8AC3E}">
        <p14:creationId xmlns:p14="http://schemas.microsoft.com/office/powerpoint/2010/main" val="3015860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CC in first. Add </a:t>
            </a:r>
            <a:r>
              <a:rPr lang="en-US" dirty="0" err="1"/>
              <a:t>porometer</a:t>
            </a:r>
            <a:r>
              <a:rPr lang="en-US" dirty="0"/>
              <a:t> values. Without getting into any of the specific we are able</a:t>
            </a:r>
            <a:r>
              <a:rPr lang="en-US" baseline="0" dirty="0"/>
              <a:t> to predict what the air and water will be</a:t>
            </a:r>
            <a:endParaRPr lang="en-US" dirty="0"/>
          </a:p>
        </p:txBody>
      </p:sp>
      <p:sp>
        <p:nvSpPr>
          <p:cNvPr id="4" name="Slide Number Placeholder 3"/>
          <p:cNvSpPr>
            <a:spLocks noGrp="1"/>
          </p:cNvSpPr>
          <p:nvPr>
            <p:ph type="sldNum" sz="quarter" idx="10"/>
          </p:nvPr>
        </p:nvSpPr>
        <p:spPr/>
        <p:txBody>
          <a:bodyPr/>
          <a:lstStyle/>
          <a:p>
            <a:fld id="{7336C540-A053-44CF-99DC-1BA85678EE4D}" type="slidenum">
              <a:rPr lang="en-US" smtClean="0"/>
              <a:t>49</a:t>
            </a:fld>
            <a:endParaRPr lang="en-US"/>
          </a:p>
        </p:txBody>
      </p:sp>
    </p:spTree>
    <p:extLst>
      <p:ext uri="{BB962C8B-B14F-4D97-AF65-F5344CB8AC3E}">
        <p14:creationId xmlns:p14="http://schemas.microsoft.com/office/powerpoint/2010/main" val="740847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CC in first. Add </a:t>
            </a:r>
            <a:r>
              <a:rPr lang="en-US" dirty="0" err="1"/>
              <a:t>porometer</a:t>
            </a:r>
            <a:r>
              <a:rPr lang="en-US" dirty="0"/>
              <a:t> values. Without getting into any of the specific we are able</a:t>
            </a:r>
            <a:r>
              <a:rPr lang="en-US" baseline="0" dirty="0"/>
              <a:t> to predict what the air and water will be</a:t>
            </a:r>
            <a:endParaRPr lang="en-US" dirty="0"/>
          </a:p>
        </p:txBody>
      </p:sp>
      <p:sp>
        <p:nvSpPr>
          <p:cNvPr id="4" name="Slide Number Placeholder 3"/>
          <p:cNvSpPr>
            <a:spLocks noGrp="1"/>
          </p:cNvSpPr>
          <p:nvPr>
            <p:ph type="sldNum" sz="quarter" idx="10"/>
          </p:nvPr>
        </p:nvSpPr>
        <p:spPr/>
        <p:txBody>
          <a:bodyPr/>
          <a:lstStyle/>
          <a:p>
            <a:fld id="{7336C540-A053-44CF-99DC-1BA85678EE4D}" type="slidenum">
              <a:rPr lang="en-US" smtClean="0"/>
              <a:t>50</a:t>
            </a:fld>
            <a:endParaRPr lang="en-US"/>
          </a:p>
        </p:txBody>
      </p:sp>
    </p:spTree>
    <p:extLst>
      <p:ext uri="{BB962C8B-B14F-4D97-AF65-F5344CB8AC3E}">
        <p14:creationId xmlns:p14="http://schemas.microsoft.com/office/powerpoint/2010/main" val="22582470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6C540-A053-44CF-99DC-1BA85678EE4D}" type="slidenum">
              <a:rPr lang="en-US" smtClean="0"/>
              <a:t>51</a:t>
            </a:fld>
            <a:endParaRPr lang="en-US"/>
          </a:p>
        </p:txBody>
      </p:sp>
    </p:spTree>
    <p:extLst>
      <p:ext uri="{BB962C8B-B14F-4D97-AF65-F5344CB8AC3E}">
        <p14:creationId xmlns:p14="http://schemas.microsoft.com/office/powerpoint/2010/main" val="35341609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36C540-A053-44CF-99DC-1BA85678EE4D}" type="slidenum">
              <a:rPr lang="en-US" smtClean="0"/>
              <a:t>52</a:t>
            </a:fld>
            <a:endParaRPr lang="en-US"/>
          </a:p>
        </p:txBody>
      </p:sp>
    </p:spTree>
    <p:extLst>
      <p:ext uri="{BB962C8B-B14F-4D97-AF65-F5344CB8AC3E}">
        <p14:creationId xmlns:p14="http://schemas.microsoft.com/office/powerpoint/2010/main" val="205032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13d0975eb0_0_3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5" name="Google Shape;145;g313d0975eb0_0_3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a2663abdf2_0_6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g2a2663abdf2_0_6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g2a2663abdf2_0_6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13d0975eb0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313d0975eb0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280" name="Google Shape;280;g313d0975eb0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13d0975eb0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g313d0975eb0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13d0975eb0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8" name="Google Shape;298;g313d0975eb0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13d0975eb0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g313d0975eb0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480A359-2FB3-4847-9D97-3491754AA7F9}" type="datetimeFigureOut">
              <a:rPr lang="en-US"/>
              <a:pPr>
                <a:defRPr/>
              </a:pPr>
              <a:t>11/13/24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E82176-A547-F94B-AC51-D6E9C882CB88}" type="slidenum">
              <a:rPr lang="en-US"/>
              <a:pPr>
                <a:defRPr/>
              </a:pPr>
              <a:t>‹#›</a:t>
            </a:fld>
            <a:endParaRPr lang="en-US"/>
          </a:p>
        </p:txBody>
      </p:sp>
    </p:spTree>
    <p:extLst>
      <p:ext uri="{BB962C8B-B14F-4D97-AF65-F5344CB8AC3E}">
        <p14:creationId xmlns:p14="http://schemas.microsoft.com/office/powerpoint/2010/main" val="788444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BC5DAC-1A13-D34F-9418-D6257772B49C}" type="datetimeFigureOut">
              <a:rPr lang="en-US"/>
              <a:pPr>
                <a:defRPr/>
              </a:pPr>
              <a:t>11/13/24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9610A8-B29A-B34A-A0B5-3DF26A2EB850}" type="slidenum">
              <a:rPr lang="en-US"/>
              <a:pPr>
                <a:defRPr/>
              </a:pPr>
              <a:t>‹#›</a:t>
            </a:fld>
            <a:endParaRPr lang="en-US"/>
          </a:p>
        </p:txBody>
      </p:sp>
    </p:spTree>
    <p:extLst>
      <p:ext uri="{BB962C8B-B14F-4D97-AF65-F5344CB8AC3E}">
        <p14:creationId xmlns:p14="http://schemas.microsoft.com/office/powerpoint/2010/main" val="2154696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4EC0D93-568E-6D41-8E6D-0963A71A503C}" type="datetimeFigureOut">
              <a:rPr lang="en-US"/>
              <a:pPr>
                <a:defRPr/>
              </a:pPr>
              <a:t>11/13/24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2D0221-73D0-6245-9CCD-73A1D8FCB5E4}" type="slidenum">
              <a:rPr lang="en-US"/>
              <a:pPr>
                <a:defRPr/>
              </a:pPr>
              <a:t>‹#›</a:t>
            </a:fld>
            <a:endParaRPr lang="en-US"/>
          </a:p>
        </p:txBody>
      </p:sp>
    </p:spTree>
    <p:extLst>
      <p:ext uri="{BB962C8B-B14F-4D97-AF65-F5344CB8AC3E}">
        <p14:creationId xmlns:p14="http://schemas.microsoft.com/office/powerpoint/2010/main" val="826510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D6255-C3FD-6632-3D6D-8296583D90C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81C17FF-C7B8-F676-3C4C-07BDA0AB986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EA210D2-0A7E-935E-84ED-14FA3D06118F}"/>
              </a:ext>
            </a:extLst>
          </p:cNvPr>
          <p:cNvSpPr>
            <a:spLocks noGrp="1"/>
          </p:cNvSpPr>
          <p:nvPr>
            <p:ph type="dt" sz="half" idx="10"/>
          </p:nvPr>
        </p:nvSpPr>
        <p:spPr/>
        <p:txBody>
          <a:bodyPr/>
          <a:lstStyle/>
          <a:p>
            <a:fld id="{0A7869FD-FDD2-4C03-BA9A-D57A7691F823}" type="datetimeFigureOut">
              <a:rPr lang="en-US" smtClean="0"/>
              <a:t>11/13/24</a:t>
            </a:fld>
            <a:endParaRPr lang="en-US"/>
          </a:p>
        </p:txBody>
      </p:sp>
      <p:sp>
        <p:nvSpPr>
          <p:cNvPr id="5" name="Footer Placeholder 4">
            <a:extLst>
              <a:ext uri="{FF2B5EF4-FFF2-40B4-BE49-F238E27FC236}">
                <a16:creationId xmlns:a16="http://schemas.microsoft.com/office/drawing/2014/main" id="{673E0CB7-0FB3-53D5-4FB7-ED032D0C9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FF057-4ECB-9544-8B31-DAE1D00EC048}"/>
              </a:ext>
            </a:extLst>
          </p:cNvPr>
          <p:cNvSpPr>
            <a:spLocks noGrp="1"/>
          </p:cNvSpPr>
          <p:nvPr>
            <p:ph type="sldNum" sz="quarter" idx="12"/>
          </p:nvPr>
        </p:nvSpPr>
        <p:spPr/>
        <p:txBody>
          <a:bodyPr/>
          <a:lstStyle/>
          <a:p>
            <a:fld id="{4F1E42FE-C265-43AA-832C-4573F6BD4066}" type="slidenum">
              <a:rPr lang="en-US" smtClean="0"/>
              <a:t>‹#›</a:t>
            </a:fld>
            <a:endParaRPr lang="en-US"/>
          </a:p>
        </p:txBody>
      </p:sp>
    </p:spTree>
    <p:extLst>
      <p:ext uri="{BB962C8B-B14F-4D97-AF65-F5344CB8AC3E}">
        <p14:creationId xmlns:p14="http://schemas.microsoft.com/office/powerpoint/2010/main" val="2130802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6EB92-C8ED-2155-A88B-3C7819C3D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C09BDE-8A31-459A-04F4-F56B3E67B7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0C24A-EA57-C2DB-E580-6DD51E8A304C}"/>
              </a:ext>
            </a:extLst>
          </p:cNvPr>
          <p:cNvSpPr>
            <a:spLocks noGrp="1"/>
          </p:cNvSpPr>
          <p:nvPr>
            <p:ph type="dt" sz="half" idx="10"/>
          </p:nvPr>
        </p:nvSpPr>
        <p:spPr/>
        <p:txBody>
          <a:bodyPr/>
          <a:lstStyle/>
          <a:p>
            <a:fld id="{0A7869FD-FDD2-4C03-BA9A-D57A7691F823}" type="datetimeFigureOut">
              <a:rPr lang="en-US" smtClean="0"/>
              <a:t>11/13/24</a:t>
            </a:fld>
            <a:endParaRPr lang="en-US"/>
          </a:p>
        </p:txBody>
      </p:sp>
      <p:sp>
        <p:nvSpPr>
          <p:cNvPr id="5" name="Footer Placeholder 4">
            <a:extLst>
              <a:ext uri="{FF2B5EF4-FFF2-40B4-BE49-F238E27FC236}">
                <a16:creationId xmlns:a16="http://schemas.microsoft.com/office/drawing/2014/main" id="{8A3EF019-4F71-4D87-813E-883513C8A2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C8EFA4-8297-7D50-C519-D8EBDEFA30C8}"/>
              </a:ext>
            </a:extLst>
          </p:cNvPr>
          <p:cNvSpPr>
            <a:spLocks noGrp="1"/>
          </p:cNvSpPr>
          <p:nvPr>
            <p:ph type="sldNum" sz="quarter" idx="12"/>
          </p:nvPr>
        </p:nvSpPr>
        <p:spPr/>
        <p:txBody>
          <a:bodyPr/>
          <a:lstStyle/>
          <a:p>
            <a:fld id="{4F1E42FE-C265-43AA-832C-4573F6BD4066}" type="slidenum">
              <a:rPr lang="en-US" smtClean="0"/>
              <a:t>‹#›</a:t>
            </a:fld>
            <a:endParaRPr lang="en-US"/>
          </a:p>
        </p:txBody>
      </p:sp>
    </p:spTree>
    <p:extLst>
      <p:ext uri="{BB962C8B-B14F-4D97-AF65-F5344CB8AC3E}">
        <p14:creationId xmlns:p14="http://schemas.microsoft.com/office/powerpoint/2010/main" val="821370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5C343-057B-8943-AEB2-FF51FF4455D7}"/>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4CB9D02-725E-E350-ACA3-003E0FC14551}"/>
              </a:ext>
            </a:extLst>
          </p:cNvPr>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1C6535-4851-6C65-7522-C6E7931FB47F}"/>
              </a:ext>
            </a:extLst>
          </p:cNvPr>
          <p:cNvSpPr>
            <a:spLocks noGrp="1"/>
          </p:cNvSpPr>
          <p:nvPr>
            <p:ph type="dt" sz="half" idx="10"/>
          </p:nvPr>
        </p:nvSpPr>
        <p:spPr/>
        <p:txBody>
          <a:bodyPr/>
          <a:lstStyle/>
          <a:p>
            <a:fld id="{0A7869FD-FDD2-4C03-BA9A-D57A7691F823}" type="datetimeFigureOut">
              <a:rPr lang="en-US" smtClean="0"/>
              <a:t>11/13/24</a:t>
            </a:fld>
            <a:endParaRPr lang="en-US"/>
          </a:p>
        </p:txBody>
      </p:sp>
      <p:sp>
        <p:nvSpPr>
          <p:cNvPr id="5" name="Footer Placeholder 4">
            <a:extLst>
              <a:ext uri="{FF2B5EF4-FFF2-40B4-BE49-F238E27FC236}">
                <a16:creationId xmlns:a16="http://schemas.microsoft.com/office/drawing/2014/main" id="{C198CB0C-6D73-2ADB-F191-C81066E0D2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B2956-212C-45EF-AE26-F834B0743517}"/>
              </a:ext>
            </a:extLst>
          </p:cNvPr>
          <p:cNvSpPr>
            <a:spLocks noGrp="1"/>
          </p:cNvSpPr>
          <p:nvPr>
            <p:ph type="sldNum" sz="quarter" idx="12"/>
          </p:nvPr>
        </p:nvSpPr>
        <p:spPr/>
        <p:txBody>
          <a:bodyPr/>
          <a:lstStyle/>
          <a:p>
            <a:fld id="{4F1E42FE-C265-43AA-832C-4573F6BD4066}" type="slidenum">
              <a:rPr lang="en-US" smtClean="0"/>
              <a:t>‹#›</a:t>
            </a:fld>
            <a:endParaRPr lang="en-US"/>
          </a:p>
        </p:txBody>
      </p:sp>
    </p:spTree>
    <p:extLst>
      <p:ext uri="{BB962C8B-B14F-4D97-AF65-F5344CB8AC3E}">
        <p14:creationId xmlns:p14="http://schemas.microsoft.com/office/powerpoint/2010/main" val="4139288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406E7-1C5D-69B2-100A-1FB8E629A0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7A4412-2DD4-69F5-E152-5BEAEF80044F}"/>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AD63AC-A9E9-495F-A839-96AF6A9162A8}"/>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C3899E-1073-57F9-01DF-10954EEF84B9}"/>
              </a:ext>
            </a:extLst>
          </p:cNvPr>
          <p:cNvSpPr>
            <a:spLocks noGrp="1"/>
          </p:cNvSpPr>
          <p:nvPr>
            <p:ph type="dt" sz="half" idx="10"/>
          </p:nvPr>
        </p:nvSpPr>
        <p:spPr/>
        <p:txBody>
          <a:bodyPr/>
          <a:lstStyle/>
          <a:p>
            <a:fld id="{0A7869FD-FDD2-4C03-BA9A-D57A7691F823}" type="datetimeFigureOut">
              <a:rPr lang="en-US" smtClean="0"/>
              <a:t>11/13/24</a:t>
            </a:fld>
            <a:endParaRPr lang="en-US"/>
          </a:p>
        </p:txBody>
      </p:sp>
      <p:sp>
        <p:nvSpPr>
          <p:cNvPr id="6" name="Footer Placeholder 5">
            <a:extLst>
              <a:ext uri="{FF2B5EF4-FFF2-40B4-BE49-F238E27FC236}">
                <a16:creationId xmlns:a16="http://schemas.microsoft.com/office/drawing/2014/main" id="{0CEF5FF5-7248-1CC1-3168-A93096FC0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90D6FE-2EA2-5812-B4F6-20E91F1E8CE5}"/>
              </a:ext>
            </a:extLst>
          </p:cNvPr>
          <p:cNvSpPr>
            <a:spLocks noGrp="1"/>
          </p:cNvSpPr>
          <p:nvPr>
            <p:ph type="sldNum" sz="quarter" idx="12"/>
          </p:nvPr>
        </p:nvSpPr>
        <p:spPr/>
        <p:txBody>
          <a:bodyPr/>
          <a:lstStyle/>
          <a:p>
            <a:fld id="{4F1E42FE-C265-43AA-832C-4573F6BD4066}" type="slidenum">
              <a:rPr lang="en-US" smtClean="0"/>
              <a:t>‹#›</a:t>
            </a:fld>
            <a:endParaRPr lang="en-US"/>
          </a:p>
        </p:txBody>
      </p:sp>
    </p:spTree>
    <p:extLst>
      <p:ext uri="{BB962C8B-B14F-4D97-AF65-F5344CB8AC3E}">
        <p14:creationId xmlns:p14="http://schemas.microsoft.com/office/powerpoint/2010/main" val="3891929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97047-EFF3-5B45-798C-983E7C9608F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05B025-04A2-4D60-D1BD-7F0A8600E43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C9ED509-B626-B01D-7CB8-A2B716DC5C0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091CB8-70A1-883A-18EE-FA107EB112D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9B777EA-6604-B214-C595-23EB367A227F}"/>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7B15FA-C06F-EBFE-3281-26353BF932D2}"/>
              </a:ext>
            </a:extLst>
          </p:cNvPr>
          <p:cNvSpPr>
            <a:spLocks noGrp="1"/>
          </p:cNvSpPr>
          <p:nvPr>
            <p:ph type="dt" sz="half" idx="10"/>
          </p:nvPr>
        </p:nvSpPr>
        <p:spPr/>
        <p:txBody>
          <a:bodyPr/>
          <a:lstStyle/>
          <a:p>
            <a:fld id="{0A7869FD-FDD2-4C03-BA9A-D57A7691F823}" type="datetimeFigureOut">
              <a:rPr lang="en-US" smtClean="0"/>
              <a:t>11/13/24</a:t>
            </a:fld>
            <a:endParaRPr lang="en-US"/>
          </a:p>
        </p:txBody>
      </p:sp>
      <p:sp>
        <p:nvSpPr>
          <p:cNvPr id="8" name="Footer Placeholder 7">
            <a:extLst>
              <a:ext uri="{FF2B5EF4-FFF2-40B4-BE49-F238E27FC236}">
                <a16:creationId xmlns:a16="http://schemas.microsoft.com/office/drawing/2014/main" id="{9C9DBBAC-1B87-2911-6099-059E3C93AA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B475B5-BC4C-A98A-E13D-FE72913C0EF5}"/>
              </a:ext>
            </a:extLst>
          </p:cNvPr>
          <p:cNvSpPr>
            <a:spLocks noGrp="1"/>
          </p:cNvSpPr>
          <p:nvPr>
            <p:ph type="sldNum" sz="quarter" idx="12"/>
          </p:nvPr>
        </p:nvSpPr>
        <p:spPr/>
        <p:txBody>
          <a:bodyPr/>
          <a:lstStyle/>
          <a:p>
            <a:fld id="{4F1E42FE-C265-43AA-832C-4573F6BD4066}" type="slidenum">
              <a:rPr lang="en-US" smtClean="0"/>
              <a:t>‹#›</a:t>
            </a:fld>
            <a:endParaRPr lang="en-US"/>
          </a:p>
        </p:txBody>
      </p:sp>
    </p:spTree>
    <p:extLst>
      <p:ext uri="{BB962C8B-B14F-4D97-AF65-F5344CB8AC3E}">
        <p14:creationId xmlns:p14="http://schemas.microsoft.com/office/powerpoint/2010/main" val="3282479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41864-BFC4-6A6A-7557-1FB1F923A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04AC3A-484E-1AAA-2E4A-98FD047110B3}"/>
              </a:ext>
            </a:extLst>
          </p:cNvPr>
          <p:cNvSpPr>
            <a:spLocks noGrp="1"/>
          </p:cNvSpPr>
          <p:nvPr>
            <p:ph type="dt" sz="half" idx="10"/>
          </p:nvPr>
        </p:nvSpPr>
        <p:spPr/>
        <p:txBody>
          <a:bodyPr/>
          <a:lstStyle/>
          <a:p>
            <a:fld id="{0A7869FD-FDD2-4C03-BA9A-D57A7691F823}" type="datetimeFigureOut">
              <a:rPr lang="en-US" smtClean="0"/>
              <a:t>11/13/24</a:t>
            </a:fld>
            <a:endParaRPr lang="en-US"/>
          </a:p>
        </p:txBody>
      </p:sp>
      <p:sp>
        <p:nvSpPr>
          <p:cNvPr id="4" name="Footer Placeholder 3">
            <a:extLst>
              <a:ext uri="{FF2B5EF4-FFF2-40B4-BE49-F238E27FC236}">
                <a16:creationId xmlns:a16="http://schemas.microsoft.com/office/drawing/2014/main" id="{79BB0373-7FCD-7E51-7C20-D1AEA88F62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18158C-0A9A-B002-6C05-5E7CC64D6DD4}"/>
              </a:ext>
            </a:extLst>
          </p:cNvPr>
          <p:cNvSpPr>
            <a:spLocks noGrp="1"/>
          </p:cNvSpPr>
          <p:nvPr>
            <p:ph type="sldNum" sz="quarter" idx="12"/>
          </p:nvPr>
        </p:nvSpPr>
        <p:spPr/>
        <p:txBody>
          <a:bodyPr/>
          <a:lstStyle/>
          <a:p>
            <a:fld id="{4F1E42FE-C265-43AA-832C-4573F6BD4066}" type="slidenum">
              <a:rPr lang="en-US" smtClean="0"/>
              <a:t>‹#›</a:t>
            </a:fld>
            <a:endParaRPr lang="en-US"/>
          </a:p>
        </p:txBody>
      </p:sp>
    </p:spTree>
    <p:extLst>
      <p:ext uri="{BB962C8B-B14F-4D97-AF65-F5344CB8AC3E}">
        <p14:creationId xmlns:p14="http://schemas.microsoft.com/office/powerpoint/2010/main" val="2704391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640F9C-0AAE-61EA-A236-033A387C14D6}"/>
              </a:ext>
            </a:extLst>
          </p:cNvPr>
          <p:cNvSpPr>
            <a:spLocks noGrp="1"/>
          </p:cNvSpPr>
          <p:nvPr>
            <p:ph type="dt" sz="half" idx="10"/>
          </p:nvPr>
        </p:nvSpPr>
        <p:spPr/>
        <p:txBody>
          <a:bodyPr/>
          <a:lstStyle/>
          <a:p>
            <a:fld id="{0A7869FD-FDD2-4C03-BA9A-D57A7691F823}" type="datetimeFigureOut">
              <a:rPr lang="en-US" smtClean="0"/>
              <a:t>11/13/24</a:t>
            </a:fld>
            <a:endParaRPr lang="en-US"/>
          </a:p>
        </p:txBody>
      </p:sp>
      <p:sp>
        <p:nvSpPr>
          <p:cNvPr id="3" name="Footer Placeholder 2">
            <a:extLst>
              <a:ext uri="{FF2B5EF4-FFF2-40B4-BE49-F238E27FC236}">
                <a16:creationId xmlns:a16="http://schemas.microsoft.com/office/drawing/2014/main" id="{6306D9E3-C7BF-5007-EAB7-8AD979E5AD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E95480-ABCF-57FF-8152-5E60AFA4AF3D}"/>
              </a:ext>
            </a:extLst>
          </p:cNvPr>
          <p:cNvSpPr>
            <a:spLocks noGrp="1"/>
          </p:cNvSpPr>
          <p:nvPr>
            <p:ph type="sldNum" sz="quarter" idx="12"/>
          </p:nvPr>
        </p:nvSpPr>
        <p:spPr/>
        <p:txBody>
          <a:bodyPr/>
          <a:lstStyle/>
          <a:p>
            <a:fld id="{4F1E42FE-C265-43AA-832C-4573F6BD4066}" type="slidenum">
              <a:rPr lang="en-US" smtClean="0"/>
              <a:t>‹#›</a:t>
            </a:fld>
            <a:endParaRPr lang="en-US"/>
          </a:p>
        </p:txBody>
      </p:sp>
    </p:spTree>
    <p:extLst>
      <p:ext uri="{BB962C8B-B14F-4D97-AF65-F5344CB8AC3E}">
        <p14:creationId xmlns:p14="http://schemas.microsoft.com/office/powerpoint/2010/main" val="2040630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18482-32D9-A0ED-2BC1-E52E294705B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CC776C9-89E4-0E4E-2824-2B97684DC2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4EE7F9-99CA-EB2B-3DFF-D3335E1E487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86FB4B5-B792-AEAA-20D0-81B15F6469A3}"/>
              </a:ext>
            </a:extLst>
          </p:cNvPr>
          <p:cNvSpPr>
            <a:spLocks noGrp="1"/>
          </p:cNvSpPr>
          <p:nvPr>
            <p:ph type="dt" sz="half" idx="10"/>
          </p:nvPr>
        </p:nvSpPr>
        <p:spPr/>
        <p:txBody>
          <a:bodyPr/>
          <a:lstStyle/>
          <a:p>
            <a:fld id="{0A7869FD-FDD2-4C03-BA9A-D57A7691F823}" type="datetimeFigureOut">
              <a:rPr lang="en-US" smtClean="0"/>
              <a:t>11/13/24</a:t>
            </a:fld>
            <a:endParaRPr lang="en-US"/>
          </a:p>
        </p:txBody>
      </p:sp>
      <p:sp>
        <p:nvSpPr>
          <p:cNvPr id="6" name="Footer Placeholder 5">
            <a:extLst>
              <a:ext uri="{FF2B5EF4-FFF2-40B4-BE49-F238E27FC236}">
                <a16:creationId xmlns:a16="http://schemas.microsoft.com/office/drawing/2014/main" id="{FBC46B4F-85F3-97A4-AD94-F3D200C578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899884-518D-7EA9-7140-49C11461A665}"/>
              </a:ext>
            </a:extLst>
          </p:cNvPr>
          <p:cNvSpPr>
            <a:spLocks noGrp="1"/>
          </p:cNvSpPr>
          <p:nvPr>
            <p:ph type="sldNum" sz="quarter" idx="12"/>
          </p:nvPr>
        </p:nvSpPr>
        <p:spPr/>
        <p:txBody>
          <a:bodyPr/>
          <a:lstStyle/>
          <a:p>
            <a:fld id="{4F1E42FE-C265-43AA-832C-4573F6BD4066}" type="slidenum">
              <a:rPr lang="en-US" smtClean="0"/>
              <a:t>‹#›</a:t>
            </a:fld>
            <a:endParaRPr lang="en-US"/>
          </a:p>
        </p:txBody>
      </p:sp>
    </p:spTree>
    <p:extLst>
      <p:ext uri="{BB962C8B-B14F-4D97-AF65-F5344CB8AC3E}">
        <p14:creationId xmlns:p14="http://schemas.microsoft.com/office/powerpoint/2010/main" val="2609267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128603A-2399-D64A-8203-C8F297F981E8}" type="datetimeFigureOut">
              <a:rPr lang="en-US"/>
              <a:pPr>
                <a:defRPr/>
              </a:pPr>
              <a:t>11/13/24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F2C605-4958-CF43-AA48-80339EFDB0AF}" type="slidenum">
              <a:rPr lang="en-US"/>
              <a:pPr>
                <a:defRPr/>
              </a:pPr>
              <a:t>‹#›</a:t>
            </a:fld>
            <a:endParaRPr lang="en-US"/>
          </a:p>
        </p:txBody>
      </p:sp>
    </p:spTree>
    <p:extLst>
      <p:ext uri="{BB962C8B-B14F-4D97-AF65-F5344CB8AC3E}">
        <p14:creationId xmlns:p14="http://schemas.microsoft.com/office/powerpoint/2010/main" val="425754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47192-06EA-FACB-3482-E29D8217C44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8D627A6-084C-BA64-EE11-4076AEB81DD7}"/>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6330789-195F-ABC1-A370-4710EE17B01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02F007-F523-8B06-1534-A406F778C215}"/>
              </a:ext>
            </a:extLst>
          </p:cNvPr>
          <p:cNvSpPr>
            <a:spLocks noGrp="1"/>
          </p:cNvSpPr>
          <p:nvPr>
            <p:ph type="dt" sz="half" idx="10"/>
          </p:nvPr>
        </p:nvSpPr>
        <p:spPr/>
        <p:txBody>
          <a:bodyPr/>
          <a:lstStyle/>
          <a:p>
            <a:fld id="{0A7869FD-FDD2-4C03-BA9A-D57A7691F823}" type="datetimeFigureOut">
              <a:rPr lang="en-US" smtClean="0"/>
              <a:t>11/13/24</a:t>
            </a:fld>
            <a:endParaRPr lang="en-US"/>
          </a:p>
        </p:txBody>
      </p:sp>
      <p:sp>
        <p:nvSpPr>
          <p:cNvPr id="6" name="Footer Placeholder 5">
            <a:extLst>
              <a:ext uri="{FF2B5EF4-FFF2-40B4-BE49-F238E27FC236}">
                <a16:creationId xmlns:a16="http://schemas.microsoft.com/office/drawing/2014/main" id="{409A2559-7AF5-5872-7B16-36EFBA8B23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CFE9AA-A9C1-4FF4-A2F3-25594A7B9033}"/>
              </a:ext>
            </a:extLst>
          </p:cNvPr>
          <p:cNvSpPr>
            <a:spLocks noGrp="1"/>
          </p:cNvSpPr>
          <p:nvPr>
            <p:ph type="sldNum" sz="quarter" idx="12"/>
          </p:nvPr>
        </p:nvSpPr>
        <p:spPr/>
        <p:txBody>
          <a:bodyPr/>
          <a:lstStyle/>
          <a:p>
            <a:fld id="{4F1E42FE-C265-43AA-832C-4573F6BD4066}" type="slidenum">
              <a:rPr lang="en-US" smtClean="0"/>
              <a:t>‹#›</a:t>
            </a:fld>
            <a:endParaRPr lang="en-US"/>
          </a:p>
        </p:txBody>
      </p:sp>
    </p:spTree>
    <p:extLst>
      <p:ext uri="{BB962C8B-B14F-4D97-AF65-F5344CB8AC3E}">
        <p14:creationId xmlns:p14="http://schemas.microsoft.com/office/powerpoint/2010/main" val="1796017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B5548-96B0-AF56-ACE3-F3AFC832D1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FD8127-C1C0-0EFB-3AC4-FA798FC6CC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8E3132-96CD-4657-A073-2ED3768A6DE6}"/>
              </a:ext>
            </a:extLst>
          </p:cNvPr>
          <p:cNvSpPr>
            <a:spLocks noGrp="1"/>
          </p:cNvSpPr>
          <p:nvPr>
            <p:ph type="dt" sz="half" idx="10"/>
          </p:nvPr>
        </p:nvSpPr>
        <p:spPr/>
        <p:txBody>
          <a:bodyPr/>
          <a:lstStyle/>
          <a:p>
            <a:fld id="{0A7869FD-FDD2-4C03-BA9A-D57A7691F823}" type="datetimeFigureOut">
              <a:rPr lang="en-US" smtClean="0"/>
              <a:t>11/13/24</a:t>
            </a:fld>
            <a:endParaRPr lang="en-US"/>
          </a:p>
        </p:txBody>
      </p:sp>
      <p:sp>
        <p:nvSpPr>
          <p:cNvPr id="5" name="Footer Placeholder 4">
            <a:extLst>
              <a:ext uri="{FF2B5EF4-FFF2-40B4-BE49-F238E27FC236}">
                <a16:creationId xmlns:a16="http://schemas.microsoft.com/office/drawing/2014/main" id="{A1891775-D3FA-44B7-9400-3178B1753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05143-84AB-5D81-0329-75FF4D76EA29}"/>
              </a:ext>
            </a:extLst>
          </p:cNvPr>
          <p:cNvSpPr>
            <a:spLocks noGrp="1"/>
          </p:cNvSpPr>
          <p:nvPr>
            <p:ph type="sldNum" sz="quarter" idx="12"/>
          </p:nvPr>
        </p:nvSpPr>
        <p:spPr/>
        <p:txBody>
          <a:bodyPr/>
          <a:lstStyle/>
          <a:p>
            <a:fld id="{4F1E42FE-C265-43AA-832C-4573F6BD4066}" type="slidenum">
              <a:rPr lang="en-US" smtClean="0"/>
              <a:t>‹#›</a:t>
            </a:fld>
            <a:endParaRPr lang="en-US"/>
          </a:p>
        </p:txBody>
      </p:sp>
    </p:spTree>
    <p:extLst>
      <p:ext uri="{BB962C8B-B14F-4D97-AF65-F5344CB8AC3E}">
        <p14:creationId xmlns:p14="http://schemas.microsoft.com/office/powerpoint/2010/main" val="40666753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449D37-9983-6F14-20FE-C97C32575BB3}"/>
              </a:ext>
            </a:extLst>
          </p:cNvPr>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B5DE02-A0AE-0F72-F490-09E232D934BC}"/>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8430F3-98E4-AE2C-23FD-5F791AE49825}"/>
              </a:ext>
            </a:extLst>
          </p:cNvPr>
          <p:cNvSpPr>
            <a:spLocks noGrp="1"/>
          </p:cNvSpPr>
          <p:nvPr>
            <p:ph type="dt" sz="half" idx="10"/>
          </p:nvPr>
        </p:nvSpPr>
        <p:spPr/>
        <p:txBody>
          <a:bodyPr/>
          <a:lstStyle/>
          <a:p>
            <a:fld id="{0A7869FD-FDD2-4C03-BA9A-D57A7691F823}" type="datetimeFigureOut">
              <a:rPr lang="en-US" smtClean="0"/>
              <a:t>11/13/24</a:t>
            </a:fld>
            <a:endParaRPr lang="en-US"/>
          </a:p>
        </p:txBody>
      </p:sp>
      <p:sp>
        <p:nvSpPr>
          <p:cNvPr id="5" name="Footer Placeholder 4">
            <a:extLst>
              <a:ext uri="{FF2B5EF4-FFF2-40B4-BE49-F238E27FC236}">
                <a16:creationId xmlns:a16="http://schemas.microsoft.com/office/drawing/2014/main" id="{E919E9F2-CF57-28ED-4D5F-6DEEA1144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5E2BC-CFEB-206F-B020-3E9E26B225A6}"/>
              </a:ext>
            </a:extLst>
          </p:cNvPr>
          <p:cNvSpPr>
            <a:spLocks noGrp="1"/>
          </p:cNvSpPr>
          <p:nvPr>
            <p:ph type="sldNum" sz="quarter" idx="12"/>
          </p:nvPr>
        </p:nvSpPr>
        <p:spPr/>
        <p:txBody>
          <a:bodyPr/>
          <a:lstStyle/>
          <a:p>
            <a:fld id="{4F1E42FE-C265-43AA-832C-4573F6BD4066}" type="slidenum">
              <a:rPr lang="en-US" smtClean="0"/>
              <a:t>‹#›</a:t>
            </a:fld>
            <a:endParaRPr lang="en-US"/>
          </a:p>
        </p:txBody>
      </p:sp>
    </p:spTree>
    <p:extLst>
      <p:ext uri="{BB962C8B-B14F-4D97-AF65-F5344CB8AC3E}">
        <p14:creationId xmlns:p14="http://schemas.microsoft.com/office/powerpoint/2010/main" val="3754923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035563"/>
            <a:ext cx="7772400" cy="1021556"/>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5CF71F39-3D09-F149-B1A1-DC2A7DB4A435}" type="datetimeFigureOut">
              <a:rPr lang="en-US"/>
              <a:pPr>
                <a:defRPr/>
              </a:pPr>
              <a:t>11/13/24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A6BD0F-ABBC-C14D-BC96-77BE126A748B}" type="slidenum">
              <a:rPr lang="en-US"/>
              <a:pPr>
                <a:defRPr/>
              </a:pPr>
              <a:t>‹#›</a:t>
            </a:fld>
            <a:endParaRPr lang="en-US"/>
          </a:p>
        </p:txBody>
      </p:sp>
    </p:spTree>
    <p:extLst>
      <p:ext uri="{BB962C8B-B14F-4D97-AF65-F5344CB8AC3E}">
        <p14:creationId xmlns:p14="http://schemas.microsoft.com/office/powerpoint/2010/main" val="394488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76377"/>
            <a:ext cx="4038600" cy="31182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76377"/>
            <a:ext cx="4038600" cy="31182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7E7E973-E761-9943-801C-DE1E51E28431}" type="datetimeFigureOut">
              <a:rPr lang="en-US"/>
              <a:pPr>
                <a:defRPr/>
              </a:pPr>
              <a:t>11/13/24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35E9FC-F6D5-0349-BBED-EA7D7A9BC49B}" type="slidenum">
              <a:rPr lang="en-US"/>
              <a:pPr>
                <a:defRPr/>
              </a:pPr>
              <a:t>‹#›</a:t>
            </a:fld>
            <a:endParaRPr lang="en-US"/>
          </a:p>
        </p:txBody>
      </p:sp>
    </p:spTree>
    <p:extLst>
      <p:ext uri="{BB962C8B-B14F-4D97-AF65-F5344CB8AC3E}">
        <p14:creationId xmlns:p14="http://schemas.microsoft.com/office/powerpoint/2010/main" val="178526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3" y="650504"/>
            <a:ext cx="8229600" cy="801290"/>
          </a:xfrm>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18ACE534-2B3A-FA4B-B87A-8AC244117610}" type="datetimeFigureOut">
              <a:rPr lang="en-US"/>
              <a:pPr>
                <a:defRPr/>
              </a:pPr>
              <a:t>11/13/24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B5B94E0-5E06-6D42-A41D-50D581B40900}" type="slidenum">
              <a:rPr lang="en-US"/>
              <a:pPr>
                <a:defRPr/>
              </a:pPr>
              <a:t>‹#›</a:t>
            </a:fld>
            <a:endParaRPr lang="en-US"/>
          </a:p>
        </p:txBody>
      </p:sp>
    </p:spTree>
    <p:extLst>
      <p:ext uri="{BB962C8B-B14F-4D97-AF65-F5344CB8AC3E}">
        <p14:creationId xmlns:p14="http://schemas.microsoft.com/office/powerpoint/2010/main" val="760394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2CDFFB5-C0BC-DE4D-9A38-E0EE75FC9E15}" type="datetimeFigureOut">
              <a:rPr lang="en-US"/>
              <a:pPr>
                <a:defRPr/>
              </a:pPr>
              <a:t>11/13/24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2AB7D4D-4E81-5B40-91F6-CF14C25F8623}" type="slidenum">
              <a:rPr lang="en-US"/>
              <a:pPr>
                <a:defRPr/>
              </a:pPr>
              <a:t>‹#›</a:t>
            </a:fld>
            <a:endParaRPr lang="en-US"/>
          </a:p>
        </p:txBody>
      </p:sp>
    </p:spTree>
    <p:extLst>
      <p:ext uri="{BB962C8B-B14F-4D97-AF65-F5344CB8AC3E}">
        <p14:creationId xmlns:p14="http://schemas.microsoft.com/office/powerpoint/2010/main" val="87628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F42570F-F7E3-1F40-B6F3-59FE945D5A70}" type="datetimeFigureOut">
              <a:rPr lang="en-US"/>
              <a:pPr>
                <a:defRPr/>
              </a:pPr>
              <a:t>11/13/24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35B2FA7-4FDB-5643-811E-7991DEE50B01}" type="slidenum">
              <a:rPr lang="en-US"/>
              <a:pPr>
                <a:defRPr/>
              </a:pPr>
              <a:t>‹#›</a:t>
            </a:fld>
            <a:endParaRPr lang="en-US"/>
          </a:p>
        </p:txBody>
      </p:sp>
    </p:spTree>
    <p:extLst>
      <p:ext uri="{BB962C8B-B14F-4D97-AF65-F5344CB8AC3E}">
        <p14:creationId xmlns:p14="http://schemas.microsoft.com/office/powerpoint/2010/main" val="2779307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6371E9B0-C3DF-544F-BB14-A487ECCC7F43}" type="datetimeFigureOut">
              <a:rPr lang="en-US"/>
              <a:pPr>
                <a:defRPr/>
              </a:pPr>
              <a:t>11/13/24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DD8B14-AE1E-054C-8668-93D0F0400A18}" type="slidenum">
              <a:rPr lang="en-US"/>
              <a:pPr>
                <a:defRPr/>
              </a:pPr>
              <a:t>‹#›</a:t>
            </a:fld>
            <a:endParaRPr lang="en-US"/>
          </a:p>
        </p:txBody>
      </p:sp>
    </p:spTree>
    <p:extLst>
      <p:ext uri="{BB962C8B-B14F-4D97-AF65-F5344CB8AC3E}">
        <p14:creationId xmlns:p14="http://schemas.microsoft.com/office/powerpoint/2010/main" val="4059402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5C4B1CF-5E0C-5D41-A3E2-D78942339385}" type="datetimeFigureOut">
              <a:rPr lang="en-US"/>
              <a:pPr>
                <a:defRPr/>
              </a:pPr>
              <a:t>11/13/24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EF0004-A563-C64B-9FAD-6198662E1BD1}" type="slidenum">
              <a:rPr lang="en-US"/>
              <a:pPr>
                <a:defRPr/>
              </a:pPr>
              <a:t>‹#›</a:t>
            </a:fld>
            <a:endParaRPr lang="en-US"/>
          </a:p>
        </p:txBody>
      </p:sp>
    </p:spTree>
    <p:extLst>
      <p:ext uri="{BB962C8B-B14F-4D97-AF65-F5344CB8AC3E}">
        <p14:creationId xmlns:p14="http://schemas.microsoft.com/office/powerpoint/2010/main" val="1214909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675085"/>
            <a:ext cx="8229600" cy="801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Headline Line One</a:t>
            </a:r>
            <a:br>
              <a:rPr lang="en-US" dirty="0"/>
            </a:br>
            <a:r>
              <a:rPr lang="en-US" dirty="0"/>
              <a:t>Headline Line Two</a:t>
            </a:r>
          </a:p>
        </p:txBody>
      </p:sp>
      <p:sp>
        <p:nvSpPr>
          <p:cNvPr id="1027" name="Text Placeholder 2"/>
          <p:cNvSpPr>
            <a:spLocks noGrp="1"/>
          </p:cNvSpPr>
          <p:nvPr>
            <p:ph type="body" idx="1"/>
          </p:nvPr>
        </p:nvSpPr>
        <p:spPr bwMode="auto">
          <a:xfrm>
            <a:off x="457200" y="2266950"/>
            <a:ext cx="8229600" cy="2327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Arial" panose="020B0604020202020204" pitchFamily="34" charset="0"/>
                <a:ea typeface="+mn-ea"/>
                <a:cs typeface="Arial" panose="020B0604020202020204" pitchFamily="34" charset="0"/>
              </a:defRPr>
            </a:lvl1pPr>
          </a:lstStyle>
          <a:p>
            <a:pPr>
              <a:defRPr/>
            </a:pPr>
            <a:fld id="{C944504B-B211-B34D-97AF-78446C71FCDD}" type="datetimeFigureOut">
              <a:rPr lang="en-US" smtClean="0"/>
              <a:pPr>
                <a:defRPr/>
              </a:pPr>
              <a:t>11/13/24</a:t>
            </a:fld>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0EF7D53D-272A-624E-BE3D-99D13E2B4193}" type="slidenum">
              <a:rPr lang="en-US"/>
              <a:pPr>
                <a:defRPr/>
              </a:pPr>
              <a:t>‹#›</a:t>
            </a:fld>
            <a:endParaRPr lang="en-US" dirty="0"/>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0"/>
            <a:ext cx="9152194" cy="457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B5C3B3-D3E4-10AA-468A-1F16503B42B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FE1CE-B2F8-F99F-3D12-E9290DECE17E}"/>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649BA-6104-9DD7-0328-4D575579F66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0A7869FD-FDD2-4C03-BA9A-D57A7691F823}" type="datetimeFigureOut">
              <a:rPr lang="en-US" smtClean="0"/>
              <a:t>11/13/24</a:t>
            </a:fld>
            <a:endParaRPr lang="en-US"/>
          </a:p>
        </p:txBody>
      </p:sp>
      <p:sp>
        <p:nvSpPr>
          <p:cNvPr id="5" name="Footer Placeholder 4">
            <a:extLst>
              <a:ext uri="{FF2B5EF4-FFF2-40B4-BE49-F238E27FC236}">
                <a16:creationId xmlns:a16="http://schemas.microsoft.com/office/drawing/2014/main" id="{B52329CF-90DB-1C97-A083-A9E6B4C796B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8C37450-0080-3DD1-80DE-84FDC36A99D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4F1E42FE-C265-43AA-832C-4573F6BD4066}" type="slidenum">
              <a:rPr lang="en-US" smtClean="0"/>
              <a:t>‹#›</a:t>
            </a:fld>
            <a:endParaRPr lang="en-US"/>
          </a:p>
        </p:txBody>
      </p:sp>
    </p:spTree>
    <p:extLst>
      <p:ext uri="{BB962C8B-B14F-4D97-AF65-F5344CB8AC3E}">
        <p14:creationId xmlns:p14="http://schemas.microsoft.com/office/powerpoint/2010/main" val="30087368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0.jp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jpg"/><Relationship Id="rId3" Type="http://schemas.openxmlformats.org/officeDocument/2006/relationships/image" Target="../media/image47.png"/><Relationship Id="rId7" Type="http://schemas.openxmlformats.org/officeDocument/2006/relationships/image" Target="../media/image51.jpg"/><Relationship Id="rId12" Type="http://schemas.openxmlformats.org/officeDocument/2006/relationships/image" Target="../media/image54.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0.jpg"/><Relationship Id="rId11" Type="http://schemas.openxmlformats.org/officeDocument/2006/relationships/image" Target="../media/image53.jpg"/><Relationship Id="rId5" Type="http://schemas.openxmlformats.org/officeDocument/2006/relationships/image" Target="../media/image49.png"/><Relationship Id="rId10" Type="http://schemas.openxmlformats.org/officeDocument/2006/relationships/image" Target="../media/image4.png"/><Relationship Id="rId4" Type="http://schemas.openxmlformats.org/officeDocument/2006/relationships/image" Target="../media/image48.png"/><Relationship Id="rId9" Type="http://schemas.openxmlformats.org/officeDocument/2006/relationships/image" Target="../media/image46.png"/><Relationship Id="rId14" Type="http://schemas.openxmlformats.org/officeDocument/2006/relationships/image" Target="../media/image15.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58.pn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8.xml.rels><?xml version="1.0" encoding="UTF-8" standalone="yes"?>
<Relationships xmlns="http://schemas.openxmlformats.org/package/2006/relationships"><Relationship Id="rId8" Type="http://schemas.openxmlformats.org/officeDocument/2006/relationships/chart" Target="../charts/chart2.xml"/><Relationship Id="rId13" Type="http://schemas.microsoft.com/office/2007/relationships/diagramDrawing" Target="../diagrams/drawing2.xml"/><Relationship Id="rId18" Type="http://schemas.openxmlformats.org/officeDocument/2006/relationships/image" Target="../media/image69.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17" Type="http://schemas.openxmlformats.org/officeDocument/2006/relationships/image" Target="../media/image68.jpeg"/><Relationship Id="rId2" Type="http://schemas.openxmlformats.org/officeDocument/2006/relationships/chart" Target="../charts/chart1.xml"/><Relationship Id="rId16" Type="http://schemas.openxmlformats.org/officeDocument/2006/relationships/image" Target="../media/image67.jpeg"/><Relationship Id="rId1" Type="http://schemas.openxmlformats.org/officeDocument/2006/relationships/slideLayout" Target="../slideLayouts/slideLayout13.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5" Type="http://schemas.openxmlformats.org/officeDocument/2006/relationships/image" Target="../media/image66.jpeg"/><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
          <p:cNvSpPr txBox="1">
            <a:spLocks noGrp="1"/>
          </p:cNvSpPr>
          <p:nvPr>
            <p:ph type="ctrTitle"/>
          </p:nvPr>
        </p:nvSpPr>
        <p:spPr>
          <a:xfrm>
            <a:off x="685800" y="501974"/>
            <a:ext cx="7772400" cy="26156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2800">
                <a:latin typeface="Arial"/>
                <a:ea typeface="Arial"/>
                <a:cs typeface="Arial"/>
                <a:sym typeface="Arial"/>
              </a:rPr>
              <a:t>Update on the strawberry propagation research in the Hernandez lab</a:t>
            </a:r>
            <a:br>
              <a:rPr lang="en-US" sz="2800">
                <a:latin typeface="Arial"/>
                <a:ea typeface="Arial"/>
                <a:cs typeface="Arial"/>
                <a:sym typeface="Arial"/>
              </a:rPr>
            </a:br>
            <a:br>
              <a:rPr lang="en-US" sz="2800">
                <a:latin typeface="Arial"/>
                <a:ea typeface="Arial"/>
                <a:cs typeface="Arial"/>
                <a:sym typeface="Arial"/>
              </a:rPr>
            </a:br>
            <a:r>
              <a:rPr lang="en-US" sz="1600"/>
              <a:t>Nov 13</a:t>
            </a:r>
            <a:r>
              <a:rPr lang="en-US" sz="1600">
                <a:latin typeface="Arial"/>
                <a:ea typeface="Arial"/>
                <a:cs typeface="Arial"/>
                <a:sym typeface="Arial"/>
              </a:rPr>
              <a:t>, 2024</a:t>
            </a:r>
            <a:endParaRPr/>
          </a:p>
        </p:txBody>
      </p:sp>
      <p:sp>
        <p:nvSpPr>
          <p:cNvPr id="99" name="Google Shape;99;p1"/>
          <p:cNvSpPr txBox="1">
            <a:spLocks noGrp="1"/>
          </p:cNvSpPr>
          <p:nvPr>
            <p:ph type="subTitle" idx="1"/>
          </p:nvPr>
        </p:nvSpPr>
        <p:spPr>
          <a:xfrm>
            <a:off x="2683700" y="3117601"/>
            <a:ext cx="3776700" cy="1803900"/>
          </a:xfrm>
          <a:prstGeom prst="rect">
            <a:avLst/>
          </a:prstGeom>
          <a:noFill/>
          <a:ln>
            <a:noFill/>
          </a:ln>
        </p:spPr>
        <p:txBody>
          <a:bodyPr spcFirstLastPara="1" wrap="square" lIns="91425" tIns="45700" rIns="91425" bIns="45700" anchor="t" anchorCtr="0">
            <a:noAutofit/>
          </a:bodyPr>
          <a:lstStyle/>
          <a:p>
            <a:pPr marL="0" lvl="0" indent="0" algn="ctr" rtl="0">
              <a:lnSpc>
                <a:spcPct val="200000"/>
              </a:lnSpc>
              <a:spcBef>
                <a:spcPts val="0"/>
              </a:spcBef>
              <a:spcAft>
                <a:spcPts val="0"/>
              </a:spcAft>
              <a:buClr>
                <a:srgbClr val="888888"/>
              </a:buClr>
              <a:buSzPts val="960"/>
              <a:buFont typeface="Arial"/>
              <a:buNone/>
            </a:pPr>
            <a:r>
              <a:rPr lang="en-US" sz="1240" b="1" i="1"/>
              <a:t>Presenters:</a:t>
            </a:r>
            <a:endParaRPr sz="1240" i="1"/>
          </a:p>
          <a:p>
            <a:pPr marL="0" lvl="0" indent="0" algn="ctr" rtl="0">
              <a:lnSpc>
                <a:spcPct val="200000"/>
              </a:lnSpc>
              <a:spcBef>
                <a:spcPts val="0"/>
              </a:spcBef>
              <a:spcAft>
                <a:spcPts val="0"/>
              </a:spcAft>
              <a:buClr>
                <a:srgbClr val="888888"/>
              </a:buClr>
              <a:buSzPts val="960"/>
              <a:buFont typeface="Arial"/>
              <a:buNone/>
            </a:pPr>
            <a:r>
              <a:rPr lang="en-US" sz="1240" i="1"/>
              <a:t>Ricardo Hernandez</a:t>
            </a:r>
            <a:endParaRPr sz="1240" i="1"/>
          </a:p>
          <a:p>
            <a:pPr marL="0" lvl="0" indent="0" algn="ctr" rtl="0">
              <a:lnSpc>
                <a:spcPct val="200000"/>
              </a:lnSpc>
              <a:spcBef>
                <a:spcPts val="0"/>
              </a:spcBef>
              <a:spcAft>
                <a:spcPts val="0"/>
              </a:spcAft>
              <a:buClr>
                <a:srgbClr val="888888"/>
              </a:buClr>
              <a:buSzPts val="960"/>
              <a:buFont typeface="Arial"/>
              <a:buNone/>
            </a:pPr>
            <a:r>
              <a:rPr lang="en-US" sz="1240" i="1"/>
              <a:t>Moein Moosavi</a:t>
            </a:r>
            <a:endParaRPr sz="1240" i="1"/>
          </a:p>
        </p:txBody>
      </p:sp>
      <p:sp>
        <p:nvSpPr>
          <p:cNvPr id="100" name="Google Shape;100;p1"/>
          <p:cNvSpPr txBox="1">
            <a:spLocks noGrp="1"/>
          </p:cNvSpPr>
          <p:nvPr>
            <p:ph type="sldNum" idx="12"/>
          </p:nvPr>
        </p:nvSpPr>
        <p:spPr>
          <a:xfrm>
            <a:off x="8338475" y="4767275"/>
            <a:ext cx="3483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800" b="1"/>
              <a:t>1</a:t>
            </a:fld>
            <a:endParaRPr sz="1800" b="1"/>
          </a:p>
        </p:txBody>
      </p:sp>
      <p:pic>
        <p:nvPicPr>
          <p:cNvPr id="101" name="Google Shape;101;p1" descr="D:\Adobe Illustrator NC\Strawberry\Patterns\Vertical pattern 02.jpg"/>
          <p:cNvPicPr preferRelativeResize="0"/>
          <p:nvPr/>
        </p:nvPicPr>
        <p:blipFill rotWithShape="1">
          <a:blip r:embed="rId3">
            <a:alphaModFix/>
          </a:blip>
          <a:srcRect/>
          <a:stretch/>
        </p:blipFill>
        <p:spPr>
          <a:xfrm>
            <a:off x="7898450" y="2571750"/>
            <a:ext cx="981950" cy="2069776"/>
          </a:xfrm>
          <a:prstGeom prst="rect">
            <a:avLst/>
          </a:prstGeom>
          <a:noFill/>
          <a:ln>
            <a:noFill/>
          </a:ln>
        </p:spPr>
      </p:pic>
      <p:pic>
        <p:nvPicPr>
          <p:cNvPr id="102" name="Google Shape;102;p1" descr="A hand holding a potted plant&#10;&#10;Description automatically generated"/>
          <p:cNvPicPr preferRelativeResize="0"/>
          <p:nvPr/>
        </p:nvPicPr>
        <p:blipFill rotWithShape="1">
          <a:blip r:embed="rId4">
            <a:alphaModFix/>
          </a:blip>
          <a:srcRect/>
          <a:stretch/>
        </p:blipFill>
        <p:spPr>
          <a:xfrm>
            <a:off x="263600" y="2571750"/>
            <a:ext cx="1678022" cy="2237363"/>
          </a:xfrm>
          <a:prstGeom prst="rect">
            <a:avLst/>
          </a:prstGeom>
          <a:noFill/>
          <a:ln w="19050" cap="flat" cmpd="sng">
            <a:solidFill>
              <a:srgbClr val="92D050"/>
            </a:solidFill>
            <a:prstDash val="solid"/>
            <a:round/>
            <a:headEnd type="none" w="sm" len="sm"/>
            <a:tailEnd type="none" w="sm" len="sm"/>
          </a:ln>
        </p:spPr>
      </p:pic>
      <p:pic>
        <p:nvPicPr>
          <p:cNvPr id="103" name="Google Shape;103;p1" descr="A black text on a white background&#10;&#10;Description automatically generated"/>
          <p:cNvPicPr preferRelativeResize="0"/>
          <p:nvPr/>
        </p:nvPicPr>
        <p:blipFill rotWithShape="1">
          <a:blip r:embed="rId5">
            <a:alphaModFix/>
          </a:blip>
          <a:srcRect/>
          <a:stretch/>
        </p:blipFill>
        <p:spPr>
          <a:xfrm>
            <a:off x="0" y="0"/>
            <a:ext cx="3138726" cy="457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313d0975eb0_0_62"/>
          <p:cNvSpPr txBox="1">
            <a:spLocks noGrp="1"/>
          </p:cNvSpPr>
          <p:nvPr>
            <p:ph type="title"/>
          </p:nvPr>
        </p:nvSpPr>
        <p:spPr>
          <a:xfrm>
            <a:off x="457200" y="548878"/>
            <a:ext cx="8229600" cy="801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Results</a:t>
            </a:r>
            <a:endParaRPr/>
          </a:p>
        </p:txBody>
      </p:sp>
      <p:sp>
        <p:nvSpPr>
          <p:cNvPr id="344" name="Google Shape;344;g313d0975eb0_0_62"/>
          <p:cNvSpPr txBox="1">
            <a:spLocks noGrp="1"/>
          </p:cNvSpPr>
          <p:nvPr>
            <p:ph type="body" idx="1"/>
          </p:nvPr>
        </p:nvSpPr>
        <p:spPr>
          <a:xfrm>
            <a:off x="276838" y="4270652"/>
            <a:ext cx="8684100" cy="648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C00000"/>
              </a:buClr>
              <a:buSzPts val="1600"/>
              <a:buNone/>
            </a:pPr>
            <a:r>
              <a:rPr lang="en-US" sz="1600" b="1">
                <a:solidFill>
                  <a:srgbClr val="C00000"/>
                </a:solidFill>
              </a:rPr>
              <a:t>CO</a:t>
            </a:r>
            <a:r>
              <a:rPr lang="en-US" sz="1600" b="1" baseline="-25000">
                <a:solidFill>
                  <a:srgbClr val="C00000"/>
                </a:solidFill>
              </a:rPr>
              <a:t>2</a:t>
            </a:r>
            <a:r>
              <a:rPr lang="en-US" sz="1600" b="1">
                <a:solidFill>
                  <a:srgbClr val="C00000"/>
                </a:solidFill>
              </a:rPr>
              <a:t> primarily affects development</a:t>
            </a:r>
            <a:endParaRPr/>
          </a:p>
          <a:p>
            <a:pPr marL="0" lvl="0" indent="0" algn="ctr" rtl="0">
              <a:lnSpc>
                <a:spcPct val="100000"/>
              </a:lnSpc>
              <a:spcBef>
                <a:spcPts val="320"/>
              </a:spcBef>
              <a:spcAft>
                <a:spcPts val="0"/>
              </a:spcAft>
              <a:buClr>
                <a:srgbClr val="C00000"/>
              </a:buClr>
              <a:buSzPts val="1600"/>
              <a:buNone/>
            </a:pPr>
            <a:r>
              <a:rPr lang="en-US" sz="1600" b="1">
                <a:solidFill>
                  <a:srgbClr val="C00000"/>
                </a:solidFill>
              </a:rPr>
              <a:t>Light intensity primarily affects growth</a:t>
            </a:r>
            <a:endParaRPr/>
          </a:p>
        </p:txBody>
      </p:sp>
      <p:pic>
        <p:nvPicPr>
          <p:cNvPr id="345" name="Google Shape;345;g313d0975eb0_0_62" descr="A graph of a treatment&#10;&#10;Description automatically generated with medium confidence"/>
          <p:cNvPicPr preferRelativeResize="0"/>
          <p:nvPr/>
        </p:nvPicPr>
        <p:blipFill rotWithShape="1">
          <a:blip r:embed="rId3">
            <a:alphaModFix/>
          </a:blip>
          <a:srcRect/>
          <a:stretch/>
        </p:blipFill>
        <p:spPr>
          <a:xfrm>
            <a:off x="4824783" y="1523170"/>
            <a:ext cx="3862016" cy="2574480"/>
          </a:xfrm>
          <a:prstGeom prst="rect">
            <a:avLst/>
          </a:prstGeom>
          <a:noFill/>
          <a:ln>
            <a:noFill/>
          </a:ln>
        </p:spPr>
      </p:pic>
      <p:sp>
        <p:nvSpPr>
          <p:cNvPr id="346" name="Google Shape;346;g313d0975eb0_0_62"/>
          <p:cNvSpPr/>
          <p:nvPr/>
        </p:nvSpPr>
        <p:spPr>
          <a:xfrm>
            <a:off x="8378832" y="3171441"/>
            <a:ext cx="176100" cy="1257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47" name="Google Shape;347;g313d0975eb0_0_62" descr="A graph of a treatment&#10;&#10;Description automatically generated with medium confidence"/>
          <p:cNvPicPr preferRelativeResize="0"/>
          <p:nvPr/>
        </p:nvPicPr>
        <p:blipFill rotWithShape="1">
          <a:blip r:embed="rId4">
            <a:alphaModFix/>
          </a:blip>
          <a:srcRect/>
          <a:stretch/>
        </p:blipFill>
        <p:spPr>
          <a:xfrm>
            <a:off x="589000" y="1544188"/>
            <a:ext cx="3798663" cy="2532442"/>
          </a:xfrm>
          <a:prstGeom prst="rect">
            <a:avLst/>
          </a:prstGeom>
          <a:noFill/>
          <a:ln>
            <a:noFill/>
          </a:ln>
        </p:spPr>
      </p:pic>
      <p:sp>
        <p:nvSpPr>
          <p:cNvPr id="348" name="Google Shape;348;g313d0975eb0_0_62"/>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
        <p:nvSpPr>
          <p:cNvPr id="349" name="Google Shape;349;g313d0975eb0_0_62"/>
          <p:cNvSpPr txBox="1"/>
          <p:nvPr/>
        </p:nvSpPr>
        <p:spPr>
          <a:xfrm>
            <a:off x="2748300" y="0"/>
            <a:ext cx="6395700" cy="4464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50000"/>
              </a:lnSpc>
              <a:spcBef>
                <a:spcPts val="0"/>
              </a:spcBef>
              <a:spcAft>
                <a:spcPts val="0"/>
              </a:spcAft>
              <a:buClr>
                <a:schemeClr val="lt1"/>
              </a:buClr>
              <a:buSzPts val="1700"/>
              <a:buAutoNum type="arabicPeriod"/>
            </a:pPr>
            <a:r>
              <a:rPr lang="en-US" sz="1700" b="1">
                <a:solidFill>
                  <a:schemeClr val="lt1"/>
                </a:solidFill>
              </a:rPr>
              <a:t>Light intensity &amp; CO2 - </a:t>
            </a:r>
            <a:r>
              <a:rPr lang="en-US" sz="1700">
                <a:solidFill>
                  <a:schemeClr val="lt1"/>
                </a:solidFill>
              </a:rPr>
              <a:t>Researcher: </a:t>
            </a:r>
            <a:r>
              <a:rPr lang="en-US" sz="1700" i="1">
                <a:solidFill>
                  <a:schemeClr val="lt1"/>
                </a:solidFill>
              </a:rPr>
              <a:t>Samson Humphrey</a:t>
            </a:r>
            <a:endParaRPr sz="1700" i="1">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p14:dur="1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313d0975eb0_0_72"/>
          <p:cNvSpPr txBox="1">
            <a:spLocks noGrp="1"/>
          </p:cNvSpPr>
          <p:nvPr>
            <p:ph type="sldNum" idx="12"/>
          </p:nvPr>
        </p:nvSpPr>
        <p:spPr>
          <a:xfrm>
            <a:off x="8675175" y="4781600"/>
            <a:ext cx="2838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
        <p:nvSpPr>
          <p:cNvPr id="356" name="Google Shape;356;g313d0975eb0_0_72"/>
          <p:cNvSpPr txBox="1"/>
          <p:nvPr/>
        </p:nvSpPr>
        <p:spPr>
          <a:xfrm>
            <a:off x="0" y="458475"/>
            <a:ext cx="63957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en-US" sz="1700" b="1">
                <a:solidFill>
                  <a:srgbClr val="C00000"/>
                </a:solidFill>
              </a:rPr>
              <a:t>02. Photoperiod - </a:t>
            </a:r>
            <a:r>
              <a:rPr lang="en-US" sz="1700">
                <a:solidFill>
                  <a:srgbClr val="C00000"/>
                </a:solidFill>
              </a:rPr>
              <a:t>Researcher: </a:t>
            </a:r>
            <a:r>
              <a:rPr lang="en-US" sz="1700" i="1">
                <a:solidFill>
                  <a:srgbClr val="C00000"/>
                </a:solidFill>
              </a:rPr>
              <a:t>Moein Moosavi</a:t>
            </a:r>
            <a:endParaRPr sz="1700" i="1">
              <a:solidFill>
                <a:srgbClr val="C00000"/>
              </a:solidFill>
            </a:endParaRPr>
          </a:p>
        </p:txBody>
      </p:sp>
      <p:grpSp>
        <p:nvGrpSpPr>
          <p:cNvPr id="357" name="Google Shape;357;g313d0975eb0_0_72"/>
          <p:cNvGrpSpPr/>
          <p:nvPr/>
        </p:nvGrpSpPr>
        <p:grpSpPr>
          <a:xfrm>
            <a:off x="4441222" y="1121446"/>
            <a:ext cx="3600399" cy="2223906"/>
            <a:chOff x="5047211" y="1833182"/>
            <a:chExt cx="3887700" cy="2633400"/>
          </a:xfrm>
        </p:grpSpPr>
        <p:pic>
          <p:nvPicPr>
            <p:cNvPr id="358" name="Google Shape;358;g313d0975eb0_0_72"/>
            <p:cNvPicPr preferRelativeResize="0"/>
            <p:nvPr/>
          </p:nvPicPr>
          <p:blipFill rotWithShape="1">
            <a:blip r:embed="rId3">
              <a:alphaModFix/>
            </a:blip>
            <a:srcRect/>
            <a:stretch/>
          </p:blipFill>
          <p:spPr>
            <a:xfrm>
              <a:off x="5047211" y="1833182"/>
              <a:ext cx="3887700" cy="2633400"/>
            </a:xfrm>
            <a:prstGeom prst="rect">
              <a:avLst/>
            </a:prstGeom>
            <a:noFill/>
            <a:ln>
              <a:noFill/>
            </a:ln>
          </p:spPr>
        </p:pic>
        <p:grpSp>
          <p:nvGrpSpPr>
            <p:cNvPr id="359" name="Google Shape;359;g313d0975eb0_0_72"/>
            <p:cNvGrpSpPr/>
            <p:nvPr/>
          </p:nvGrpSpPr>
          <p:grpSpPr>
            <a:xfrm>
              <a:off x="7256870" y="2257308"/>
              <a:ext cx="771900" cy="476400"/>
              <a:chOff x="3418074" y="2902411"/>
              <a:chExt cx="771900" cy="476400"/>
            </a:xfrm>
          </p:grpSpPr>
          <p:sp>
            <p:nvSpPr>
              <p:cNvPr id="360" name="Google Shape;360;g313d0975eb0_0_72"/>
              <p:cNvSpPr/>
              <p:nvPr/>
            </p:nvSpPr>
            <p:spPr>
              <a:xfrm>
                <a:off x="3577766" y="2902411"/>
                <a:ext cx="438900" cy="476400"/>
              </a:xfrm>
              <a:prstGeom prst="ellipse">
                <a:avLst/>
              </a:prstGeom>
              <a:solidFill>
                <a:srgbClr val="CC00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61" name="Google Shape;361;g313d0975eb0_0_72"/>
              <p:cNvSpPr txBox="1"/>
              <p:nvPr/>
            </p:nvSpPr>
            <p:spPr>
              <a:xfrm>
                <a:off x="3418074" y="2962834"/>
                <a:ext cx="771900" cy="3645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18%</a:t>
                </a:r>
                <a:endParaRPr/>
              </a:p>
            </p:txBody>
          </p:sp>
        </p:grpSp>
      </p:grpSp>
      <p:grpSp>
        <p:nvGrpSpPr>
          <p:cNvPr id="362" name="Google Shape;362;g313d0975eb0_0_72"/>
          <p:cNvGrpSpPr/>
          <p:nvPr/>
        </p:nvGrpSpPr>
        <p:grpSpPr>
          <a:xfrm>
            <a:off x="272531" y="1282580"/>
            <a:ext cx="914422" cy="914422"/>
            <a:chOff x="5681300" y="2527788"/>
            <a:chExt cx="805800" cy="805800"/>
          </a:xfrm>
        </p:grpSpPr>
        <p:sp>
          <p:nvSpPr>
            <p:cNvPr id="363" name="Google Shape;363;g313d0975eb0_0_72"/>
            <p:cNvSpPr/>
            <p:nvPr/>
          </p:nvSpPr>
          <p:spPr>
            <a:xfrm>
              <a:off x="5681300" y="2527788"/>
              <a:ext cx="805800" cy="805800"/>
            </a:xfrm>
            <a:prstGeom prst="ellipse">
              <a:avLst/>
            </a:prstGeom>
            <a:solidFill>
              <a:srgbClr val="7F7F7F"/>
            </a:solid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700"/>
                <a:buFont typeface="Arial"/>
                <a:buNone/>
              </a:pPr>
              <a:endParaRPr sz="8700" b="0" i="0" u="none" strike="noStrike" cap="none">
                <a:solidFill>
                  <a:srgbClr val="000000"/>
                </a:solidFill>
                <a:latin typeface="Arial"/>
                <a:ea typeface="Arial"/>
                <a:cs typeface="Arial"/>
                <a:sym typeface="Arial"/>
              </a:endParaRPr>
            </a:p>
          </p:txBody>
        </p:sp>
        <p:sp>
          <p:nvSpPr>
            <p:cNvPr id="364" name="Google Shape;364;g313d0975eb0_0_72"/>
            <p:cNvSpPr/>
            <p:nvPr/>
          </p:nvSpPr>
          <p:spPr>
            <a:xfrm>
              <a:off x="5681300" y="2527788"/>
              <a:ext cx="805800" cy="805800"/>
            </a:xfrm>
            <a:prstGeom prst="pie">
              <a:avLst>
                <a:gd name="adj1" fmla="val 5382683"/>
                <a:gd name="adj2" fmla="val 16200000"/>
              </a:avLst>
            </a:prstGeom>
            <a:solidFill>
              <a:srgbClr val="FFFF00"/>
            </a:solidFill>
            <a:ln w="9525" cap="flat" cmpd="sng">
              <a:solidFill>
                <a:srgbClr val="0F243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700"/>
                <a:buFont typeface="Arial"/>
                <a:buNone/>
              </a:pPr>
              <a:endParaRPr sz="8700" b="0" i="0" u="none" strike="noStrike" cap="none">
                <a:solidFill>
                  <a:srgbClr val="000000"/>
                </a:solidFill>
                <a:latin typeface="Arial"/>
                <a:ea typeface="Arial"/>
                <a:cs typeface="Arial"/>
                <a:sym typeface="Arial"/>
              </a:endParaRPr>
            </a:p>
          </p:txBody>
        </p:sp>
      </p:grpSp>
      <p:grpSp>
        <p:nvGrpSpPr>
          <p:cNvPr id="365" name="Google Shape;365;g313d0975eb0_0_72"/>
          <p:cNvGrpSpPr/>
          <p:nvPr/>
        </p:nvGrpSpPr>
        <p:grpSpPr>
          <a:xfrm>
            <a:off x="254074" y="3655433"/>
            <a:ext cx="914422" cy="914422"/>
            <a:chOff x="5681300" y="2527788"/>
            <a:chExt cx="805800" cy="805800"/>
          </a:xfrm>
        </p:grpSpPr>
        <p:sp>
          <p:nvSpPr>
            <p:cNvPr id="366" name="Google Shape;366;g313d0975eb0_0_72"/>
            <p:cNvSpPr/>
            <p:nvPr/>
          </p:nvSpPr>
          <p:spPr>
            <a:xfrm>
              <a:off x="5681300" y="2527788"/>
              <a:ext cx="805800" cy="805800"/>
            </a:xfrm>
            <a:prstGeom prst="ellipse">
              <a:avLst/>
            </a:prstGeom>
            <a:solidFill>
              <a:srgbClr val="7F7F7F"/>
            </a:solid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700"/>
                <a:buFont typeface="Arial"/>
                <a:buNone/>
              </a:pPr>
              <a:endParaRPr sz="8700" b="0" i="0" u="none" strike="noStrike" cap="none">
                <a:solidFill>
                  <a:srgbClr val="000000"/>
                </a:solidFill>
                <a:latin typeface="Arial"/>
                <a:ea typeface="Arial"/>
                <a:cs typeface="Arial"/>
                <a:sym typeface="Arial"/>
              </a:endParaRPr>
            </a:p>
          </p:txBody>
        </p:sp>
        <p:sp>
          <p:nvSpPr>
            <p:cNvPr id="367" name="Google Shape;367;g313d0975eb0_0_72"/>
            <p:cNvSpPr/>
            <p:nvPr/>
          </p:nvSpPr>
          <p:spPr>
            <a:xfrm>
              <a:off x="5681300" y="2527788"/>
              <a:ext cx="805800" cy="805800"/>
            </a:xfrm>
            <a:prstGeom prst="pie">
              <a:avLst>
                <a:gd name="adj1" fmla="val 20352645"/>
                <a:gd name="adj2" fmla="val 16200000"/>
              </a:avLst>
            </a:prstGeom>
            <a:solidFill>
              <a:srgbClr val="FFFF00"/>
            </a:solidFill>
            <a:ln w="9525" cap="flat" cmpd="sng">
              <a:solidFill>
                <a:srgbClr val="0F243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700"/>
                <a:buFont typeface="Arial"/>
                <a:buNone/>
              </a:pPr>
              <a:endParaRPr sz="8700" b="0" i="0" u="none" strike="noStrike" cap="none">
                <a:solidFill>
                  <a:srgbClr val="000000"/>
                </a:solidFill>
                <a:latin typeface="Arial"/>
                <a:ea typeface="Arial"/>
                <a:cs typeface="Arial"/>
                <a:sym typeface="Arial"/>
              </a:endParaRPr>
            </a:p>
          </p:txBody>
        </p:sp>
      </p:grpSp>
      <p:grpSp>
        <p:nvGrpSpPr>
          <p:cNvPr id="368" name="Google Shape;368;g313d0975eb0_0_72"/>
          <p:cNvGrpSpPr/>
          <p:nvPr/>
        </p:nvGrpSpPr>
        <p:grpSpPr>
          <a:xfrm>
            <a:off x="272530" y="2389333"/>
            <a:ext cx="914422" cy="914422"/>
            <a:chOff x="5681300" y="2527788"/>
            <a:chExt cx="805800" cy="805800"/>
          </a:xfrm>
        </p:grpSpPr>
        <p:sp>
          <p:nvSpPr>
            <p:cNvPr id="369" name="Google Shape;369;g313d0975eb0_0_72"/>
            <p:cNvSpPr/>
            <p:nvPr/>
          </p:nvSpPr>
          <p:spPr>
            <a:xfrm>
              <a:off x="5681300" y="2527788"/>
              <a:ext cx="805800" cy="805800"/>
            </a:xfrm>
            <a:prstGeom prst="ellipse">
              <a:avLst/>
            </a:prstGeom>
            <a:solidFill>
              <a:srgbClr val="7F7F7F"/>
            </a:solidFill>
            <a:ln w="9525" cap="flat" cmpd="sng">
              <a:solidFill>
                <a:srgbClr val="37495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700"/>
                <a:buFont typeface="Arial"/>
                <a:buNone/>
              </a:pPr>
              <a:endParaRPr sz="8700" b="0" i="0" u="none" strike="noStrike" cap="none">
                <a:solidFill>
                  <a:srgbClr val="000000"/>
                </a:solidFill>
                <a:latin typeface="Arial"/>
                <a:ea typeface="Arial"/>
                <a:cs typeface="Arial"/>
                <a:sym typeface="Arial"/>
              </a:endParaRPr>
            </a:p>
          </p:txBody>
        </p:sp>
        <p:sp>
          <p:nvSpPr>
            <p:cNvPr id="370" name="Google Shape;370;g313d0975eb0_0_72"/>
            <p:cNvSpPr/>
            <p:nvPr/>
          </p:nvSpPr>
          <p:spPr>
            <a:xfrm>
              <a:off x="5681300" y="2527788"/>
              <a:ext cx="805800" cy="805800"/>
            </a:xfrm>
            <a:prstGeom prst="pie">
              <a:avLst>
                <a:gd name="adj1" fmla="val 2449250"/>
                <a:gd name="adj2" fmla="val 16200000"/>
              </a:avLst>
            </a:prstGeom>
            <a:solidFill>
              <a:srgbClr val="FFFF00"/>
            </a:solidFill>
            <a:ln w="9525" cap="flat" cmpd="sng">
              <a:solidFill>
                <a:srgbClr val="0F243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8700"/>
                <a:buFont typeface="Arial"/>
                <a:buNone/>
              </a:pPr>
              <a:endParaRPr sz="8700" b="0" i="0" u="none" strike="noStrike" cap="none">
                <a:solidFill>
                  <a:srgbClr val="000000"/>
                </a:solidFill>
                <a:latin typeface="Arial"/>
                <a:ea typeface="Arial"/>
                <a:cs typeface="Arial"/>
                <a:sym typeface="Arial"/>
              </a:endParaRPr>
            </a:p>
          </p:txBody>
        </p:sp>
      </p:grpSp>
      <p:sp>
        <p:nvSpPr>
          <p:cNvPr id="371" name="Google Shape;371;g313d0975eb0_0_72"/>
          <p:cNvSpPr/>
          <p:nvPr/>
        </p:nvSpPr>
        <p:spPr>
          <a:xfrm>
            <a:off x="1368625" y="1362700"/>
            <a:ext cx="3395100" cy="8343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50000"/>
              </a:lnSpc>
              <a:spcBef>
                <a:spcPts val="0"/>
              </a:spcBef>
              <a:spcAft>
                <a:spcPts val="0"/>
              </a:spcAft>
              <a:buClr>
                <a:srgbClr val="000000"/>
              </a:buClr>
              <a:buSzPts val="1800"/>
              <a:buFont typeface="Arial"/>
              <a:buChar char="•"/>
            </a:pPr>
            <a:r>
              <a:rPr lang="en-US" i="0" u="none" strike="noStrike" cap="none">
                <a:solidFill>
                  <a:srgbClr val="000000"/>
                </a:solidFill>
                <a:latin typeface="Calibri"/>
                <a:ea typeface="Calibri"/>
                <a:cs typeface="Calibri"/>
                <a:sym typeface="Calibri"/>
              </a:rPr>
              <a:t>A short photoperiod = </a:t>
            </a:r>
            <a:r>
              <a:rPr lang="en-US" b="1" i="0" u="none" strike="noStrike" cap="none">
                <a:solidFill>
                  <a:srgbClr val="000000"/>
                </a:solidFill>
                <a:latin typeface="Calibri"/>
                <a:ea typeface="Calibri"/>
                <a:cs typeface="Calibri"/>
                <a:sym typeface="Calibri"/>
              </a:rPr>
              <a:t>12 </a:t>
            </a:r>
            <a:r>
              <a:rPr lang="en-US" i="0" u="none" strike="noStrike" cap="none">
                <a:solidFill>
                  <a:srgbClr val="000000"/>
                </a:solidFill>
                <a:latin typeface="Calibri"/>
                <a:ea typeface="Calibri"/>
                <a:cs typeface="Calibri"/>
                <a:sym typeface="Calibri"/>
              </a:rPr>
              <a:t>h</a:t>
            </a:r>
            <a:endParaRPr i="0" u="none" strike="noStrike" cap="none">
              <a:solidFill>
                <a:srgbClr val="000000"/>
              </a:solidFill>
            </a:endParaRPr>
          </a:p>
          <a:p>
            <a:pPr marL="171450" marR="0" lvl="0" indent="-146050" algn="l" rtl="0">
              <a:lnSpc>
                <a:spcPct val="150000"/>
              </a:lnSpc>
              <a:spcBef>
                <a:spcPts val="0"/>
              </a:spcBef>
              <a:spcAft>
                <a:spcPts val="0"/>
              </a:spcAft>
              <a:buClr>
                <a:srgbClr val="000000"/>
              </a:buClr>
              <a:buSzPts val="1400"/>
              <a:buFont typeface="Arial"/>
              <a:buChar char="•"/>
            </a:pPr>
            <a:r>
              <a:rPr lang="en-US" i="0" u="none" strike="noStrike" cap="none">
                <a:solidFill>
                  <a:srgbClr val="000000"/>
                </a:solidFill>
                <a:latin typeface="Calibri"/>
                <a:ea typeface="Calibri"/>
                <a:cs typeface="Calibri"/>
                <a:sym typeface="Calibri"/>
              </a:rPr>
              <a:t>Light intensity = </a:t>
            </a:r>
            <a:r>
              <a:rPr lang="en-US" b="1" i="0" u="none" strike="noStrike" cap="none">
                <a:solidFill>
                  <a:srgbClr val="000000"/>
                </a:solidFill>
                <a:latin typeface="Calibri"/>
                <a:ea typeface="Calibri"/>
                <a:cs typeface="Calibri"/>
                <a:sym typeface="Calibri"/>
              </a:rPr>
              <a:t>600 </a:t>
            </a:r>
            <a:r>
              <a:rPr lang="en-US" i="0" u="none" strike="noStrike" cap="none">
                <a:solidFill>
                  <a:srgbClr val="000000"/>
                </a:solidFill>
                <a:latin typeface="Calibri"/>
                <a:ea typeface="Calibri"/>
                <a:cs typeface="Calibri"/>
                <a:sym typeface="Calibri"/>
              </a:rPr>
              <a:t>µmol m</a:t>
            </a:r>
            <a:r>
              <a:rPr lang="en-US" i="0" u="none" strike="noStrike" cap="none" baseline="30000">
                <a:solidFill>
                  <a:srgbClr val="000000"/>
                </a:solidFill>
                <a:latin typeface="Calibri"/>
                <a:ea typeface="Calibri"/>
                <a:cs typeface="Calibri"/>
                <a:sym typeface="Calibri"/>
              </a:rPr>
              <a:t>-2</a:t>
            </a:r>
            <a:r>
              <a:rPr lang="en-US" i="0" u="none" strike="noStrike" cap="none">
                <a:solidFill>
                  <a:srgbClr val="000000"/>
                </a:solidFill>
                <a:latin typeface="Calibri"/>
                <a:ea typeface="Calibri"/>
                <a:cs typeface="Calibri"/>
                <a:sym typeface="Calibri"/>
              </a:rPr>
              <a:t> s</a:t>
            </a:r>
            <a:r>
              <a:rPr lang="en-US" i="0" u="none" strike="noStrike" cap="none" baseline="30000">
                <a:solidFill>
                  <a:srgbClr val="000000"/>
                </a:solidFill>
                <a:latin typeface="Calibri"/>
                <a:ea typeface="Calibri"/>
                <a:cs typeface="Calibri"/>
                <a:sym typeface="Calibri"/>
              </a:rPr>
              <a:t>-1</a:t>
            </a:r>
            <a:endParaRPr i="0" u="none" strike="noStrike" cap="none">
              <a:solidFill>
                <a:srgbClr val="000000"/>
              </a:solidFill>
              <a:latin typeface="Calibri"/>
              <a:ea typeface="Calibri"/>
              <a:cs typeface="Calibri"/>
              <a:sym typeface="Calibri"/>
            </a:endParaRPr>
          </a:p>
        </p:txBody>
      </p:sp>
      <p:sp>
        <p:nvSpPr>
          <p:cNvPr id="372" name="Google Shape;372;g313d0975eb0_0_72"/>
          <p:cNvSpPr/>
          <p:nvPr/>
        </p:nvSpPr>
        <p:spPr>
          <a:xfrm>
            <a:off x="1304150" y="2446250"/>
            <a:ext cx="3352200" cy="770100"/>
          </a:xfrm>
          <a:prstGeom prst="rect">
            <a:avLst/>
          </a:prstGeom>
          <a:noFill/>
          <a:ln>
            <a:noFill/>
          </a:ln>
        </p:spPr>
        <p:txBody>
          <a:bodyPr spcFirstLastPara="1" wrap="square" lIns="91425" tIns="45700" rIns="91425" bIns="45700" anchor="t" anchorCtr="0">
            <a:noAutofit/>
          </a:bodyPr>
          <a:lstStyle/>
          <a:p>
            <a:pPr marL="171450" marR="0" lvl="0" indent="-146050" algn="l" rtl="0">
              <a:lnSpc>
                <a:spcPct val="150000"/>
              </a:lnSpc>
              <a:spcBef>
                <a:spcPts val="0"/>
              </a:spcBef>
              <a:spcAft>
                <a:spcPts val="0"/>
              </a:spcAft>
              <a:buClr>
                <a:srgbClr val="000000"/>
              </a:buClr>
              <a:buSzPts val="1400"/>
              <a:buFont typeface="Arial"/>
              <a:buChar char="•"/>
            </a:pPr>
            <a:r>
              <a:rPr lang="en-US" b="0" i="0" u="none" strike="noStrike" cap="none">
                <a:solidFill>
                  <a:srgbClr val="000000"/>
                </a:solidFill>
                <a:latin typeface="Calibri"/>
                <a:ea typeface="Calibri"/>
                <a:cs typeface="Calibri"/>
                <a:sym typeface="Calibri"/>
              </a:rPr>
              <a:t>A relatively long photoperiod = </a:t>
            </a:r>
            <a:r>
              <a:rPr lang="en-US" b="1" i="0" u="none" strike="noStrike" cap="none">
                <a:solidFill>
                  <a:srgbClr val="000000"/>
                </a:solidFill>
                <a:latin typeface="Calibri"/>
                <a:ea typeface="Calibri"/>
                <a:cs typeface="Calibri"/>
                <a:sym typeface="Calibri"/>
              </a:rPr>
              <a:t>16</a:t>
            </a:r>
            <a:r>
              <a:rPr lang="en-US" b="0" i="0" u="none" strike="noStrike" cap="none">
                <a:solidFill>
                  <a:srgbClr val="000000"/>
                </a:solidFill>
                <a:latin typeface="Calibri"/>
                <a:ea typeface="Calibri"/>
                <a:cs typeface="Calibri"/>
                <a:sym typeface="Calibri"/>
              </a:rPr>
              <a:t> h</a:t>
            </a:r>
            <a:endParaRPr b="0" i="0" u="none" strike="noStrike" cap="none">
              <a:solidFill>
                <a:srgbClr val="000000"/>
              </a:solidFill>
              <a:latin typeface="Arial"/>
              <a:ea typeface="Arial"/>
              <a:cs typeface="Arial"/>
              <a:sym typeface="Arial"/>
            </a:endParaRPr>
          </a:p>
          <a:p>
            <a:pPr marL="171450" marR="0" lvl="0" indent="-146050" algn="l" rtl="0">
              <a:lnSpc>
                <a:spcPct val="150000"/>
              </a:lnSpc>
              <a:spcBef>
                <a:spcPts val="0"/>
              </a:spcBef>
              <a:spcAft>
                <a:spcPts val="0"/>
              </a:spcAft>
              <a:buClr>
                <a:srgbClr val="000000"/>
              </a:buClr>
              <a:buSzPts val="1400"/>
              <a:buFont typeface="Arial"/>
              <a:buChar char="•"/>
            </a:pPr>
            <a:r>
              <a:rPr lang="en-US" b="0" i="0" u="none" strike="noStrike" cap="none">
                <a:solidFill>
                  <a:srgbClr val="000000"/>
                </a:solidFill>
                <a:latin typeface="Calibri"/>
                <a:ea typeface="Calibri"/>
                <a:cs typeface="Calibri"/>
                <a:sym typeface="Calibri"/>
              </a:rPr>
              <a:t>Light intensity = </a:t>
            </a:r>
            <a:r>
              <a:rPr lang="en-US" b="1" i="0" u="none" strike="noStrike" cap="none">
                <a:solidFill>
                  <a:srgbClr val="000000"/>
                </a:solidFill>
                <a:latin typeface="Calibri"/>
                <a:ea typeface="Calibri"/>
                <a:cs typeface="Calibri"/>
                <a:sym typeface="Calibri"/>
              </a:rPr>
              <a:t>450</a:t>
            </a:r>
            <a:r>
              <a:rPr lang="en-US" b="0" i="0" u="none" strike="noStrike" cap="none">
                <a:solidFill>
                  <a:srgbClr val="000000"/>
                </a:solidFill>
                <a:latin typeface="Calibri"/>
                <a:ea typeface="Calibri"/>
                <a:cs typeface="Calibri"/>
                <a:sym typeface="Calibri"/>
              </a:rPr>
              <a:t> µmol m</a:t>
            </a:r>
            <a:r>
              <a:rPr lang="en-US" b="0" i="0" u="none" strike="noStrike" cap="none" baseline="30000">
                <a:solidFill>
                  <a:srgbClr val="000000"/>
                </a:solidFill>
                <a:latin typeface="Calibri"/>
                <a:ea typeface="Calibri"/>
                <a:cs typeface="Calibri"/>
                <a:sym typeface="Calibri"/>
              </a:rPr>
              <a:t>-2</a:t>
            </a:r>
            <a:r>
              <a:rPr lang="en-US" b="0" i="0" u="none" strike="noStrike" cap="none">
                <a:solidFill>
                  <a:srgbClr val="000000"/>
                </a:solidFill>
                <a:latin typeface="Calibri"/>
                <a:ea typeface="Calibri"/>
                <a:cs typeface="Calibri"/>
                <a:sym typeface="Calibri"/>
              </a:rPr>
              <a:t> s</a:t>
            </a:r>
            <a:r>
              <a:rPr lang="en-US" b="0" i="0" u="none" strike="noStrike" cap="none" baseline="30000">
                <a:solidFill>
                  <a:srgbClr val="000000"/>
                </a:solidFill>
                <a:latin typeface="Calibri"/>
                <a:ea typeface="Calibri"/>
                <a:cs typeface="Calibri"/>
                <a:sym typeface="Calibri"/>
              </a:rPr>
              <a:t>-1</a:t>
            </a:r>
            <a:endParaRPr b="0" i="0" u="none" strike="noStrike" cap="none">
              <a:solidFill>
                <a:srgbClr val="000000"/>
              </a:solidFill>
              <a:latin typeface="Calibri"/>
              <a:ea typeface="Calibri"/>
              <a:cs typeface="Calibri"/>
              <a:sym typeface="Calibri"/>
            </a:endParaRPr>
          </a:p>
        </p:txBody>
      </p:sp>
      <p:sp>
        <p:nvSpPr>
          <p:cNvPr id="373" name="Google Shape;373;g313d0975eb0_0_72"/>
          <p:cNvSpPr/>
          <p:nvPr/>
        </p:nvSpPr>
        <p:spPr>
          <a:xfrm>
            <a:off x="1304150" y="3848000"/>
            <a:ext cx="3352200" cy="721800"/>
          </a:xfrm>
          <a:prstGeom prst="rect">
            <a:avLst/>
          </a:prstGeom>
          <a:noFill/>
          <a:ln>
            <a:noFill/>
          </a:ln>
        </p:spPr>
        <p:txBody>
          <a:bodyPr spcFirstLastPara="1" wrap="square" lIns="91425" tIns="45700" rIns="91425" bIns="45700" anchor="t" anchorCtr="0">
            <a:noAutofit/>
          </a:bodyPr>
          <a:lstStyle/>
          <a:p>
            <a:pPr marL="171450" marR="0" lvl="0" indent="-146050" algn="l" rtl="0">
              <a:lnSpc>
                <a:spcPct val="150000"/>
              </a:lnSpc>
              <a:spcBef>
                <a:spcPts val="0"/>
              </a:spcBef>
              <a:spcAft>
                <a:spcPts val="0"/>
              </a:spcAft>
              <a:buClr>
                <a:srgbClr val="000000"/>
              </a:buClr>
              <a:buSzPts val="1400"/>
              <a:buFont typeface="Arial"/>
              <a:buChar char="•"/>
            </a:pPr>
            <a:r>
              <a:rPr lang="en-US" b="0" i="0" u="none" strike="noStrike" cap="none">
                <a:solidFill>
                  <a:srgbClr val="000000"/>
                </a:solidFill>
                <a:latin typeface="Calibri"/>
                <a:ea typeface="Calibri"/>
                <a:cs typeface="Calibri"/>
                <a:sym typeface="Calibri"/>
              </a:rPr>
              <a:t>A long photoperiod = </a:t>
            </a:r>
            <a:r>
              <a:rPr lang="en-US" b="1" i="0" u="none" strike="noStrike" cap="none">
                <a:solidFill>
                  <a:srgbClr val="000000"/>
                </a:solidFill>
                <a:latin typeface="Calibri"/>
                <a:ea typeface="Calibri"/>
                <a:cs typeface="Calibri"/>
                <a:sym typeface="Calibri"/>
              </a:rPr>
              <a:t>20</a:t>
            </a:r>
            <a:r>
              <a:rPr lang="en-US" b="0" i="0" u="none" strike="noStrike" cap="none">
                <a:solidFill>
                  <a:srgbClr val="000000"/>
                </a:solidFill>
                <a:latin typeface="Calibri"/>
                <a:ea typeface="Calibri"/>
                <a:cs typeface="Calibri"/>
                <a:sym typeface="Calibri"/>
              </a:rPr>
              <a:t> h</a:t>
            </a:r>
            <a:endParaRPr b="0" i="0" u="none" strike="noStrike" cap="none">
              <a:solidFill>
                <a:srgbClr val="000000"/>
              </a:solidFill>
              <a:latin typeface="Arial"/>
              <a:ea typeface="Arial"/>
              <a:cs typeface="Arial"/>
              <a:sym typeface="Arial"/>
            </a:endParaRPr>
          </a:p>
          <a:p>
            <a:pPr marL="171450" marR="0" lvl="0" indent="-146050" algn="l" rtl="0">
              <a:lnSpc>
                <a:spcPct val="150000"/>
              </a:lnSpc>
              <a:spcBef>
                <a:spcPts val="0"/>
              </a:spcBef>
              <a:spcAft>
                <a:spcPts val="0"/>
              </a:spcAft>
              <a:buClr>
                <a:srgbClr val="000000"/>
              </a:buClr>
              <a:buSzPts val="1400"/>
              <a:buFont typeface="Arial"/>
              <a:buChar char="•"/>
            </a:pPr>
            <a:r>
              <a:rPr lang="en-US" b="0" i="0" u="none" strike="noStrike" cap="none">
                <a:solidFill>
                  <a:srgbClr val="000000"/>
                </a:solidFill>
                <a:latin typeface="Calibri"/>
                <a:ea typeface="Calibri"/>
                <a:cs typeface="Calibri"/>
                <a:sym typeface="Calibri"/>
              </a:rPr>
              <a:t>Light intensity = </a:t>
            </a:r>
            <a:r>
              <a:rPr lang="en-US" b="1" i="0" u="none" strike="noStrike" cap="none">
                <a:solidFill>
                  <a:srgbClr val="000000"/>
                </a:solidFill>
                <a:latin typeface="Calibri"/>
                <a:ea typeface="Calibri"/>
                <a:cs typeface="Calibri"/>
                <a:sym typeface="Calibri"/>
              </a:rPr>
              <a:t>360</a:t>
            </a:r>
            <a:r>
              <a:rPr lang="en-US" b="0" i="0" u="none" strike="noStrike" cap="none">
                <a:solidFill>
                  <a:srgbClr val="000000"/>
                </a:solidFill>
                <a:latin typeface="Calibri"/>
                <a:ea typeface="Calibri"/>
                <a:cs typeface="Calibri"/>
                <a:sym typeface="Calibri"/>
              </a:rPr>
              <a:t> µmol m</a:t>
            </a:r>
            <a:r>
              <a:rPr lang="en-US" b="0" i="0" u="none" strike="noStrike" cap="none" baseline="30000">
                <a:solidFill>
                  <a:srgbClr val="000000"/>
                </a:solidFill>
                <a:latin typeface="Calibri"/>
                <a:ea typeface="Calibri"/>
                <a:cs typeface="Calibri"/>
                <a:sym typeface="Calibri"/>
              </a:rPr>
              <a:t>-2</a:t>
            </a:r>
            <a:r>
              <a:rPr lang="en-US" b="0" i="0" u="none" strike="noStrike" cap="none">
                <a:solidFill>
                  <a:srgbClr val="000000"/>
                </a:solidFill>
                <a:latin typeface="Calibri"/>
                <a:ea typeface="Calibri"/>
                <a:cs typeface="Calibri"/>
                <a:sym typeface="Calibri"/>
              </a:rPr>
              <a:t> s</a:t>
            </a:r>
            <a:r>
              <a:rPr lang="en-US" b="0" i="0" u="none" strike="noStrike" cap="none" baseline="30000">
                <a:solidFill>
                  <a:srgbClr val="000000"/>
                </a:solidFill>
                <a:latin typeface="Calibri"/>
                <a:ea typeface="Calibri"/>
                <a:cs typeface="Calibri"/>
                <a:sym typeface="Calibri"/>
              </a:rPr>
              <a:t>-1</a:t>
            </a:r>
            <a:endParaRPr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200"/>
              <a:buFont typeface="Arial"/>
              <a:buNone/>
            </a:pPr>
            <a:endParaRPr b="0" i="0" u="none" strike="noStrike" cap="none">
              <a:solidFill>
                <a:srgbClr val="000000"/>
              </a:solidFill>
              <a:latin typeface="Calibri"/>
              <a:ea typeface="Calibri"/>
              <a:cs typeface="Calibri"/>
              <a:sym typeface="Calibri"/>
            </a:endParaRPr>
          </a:p>
        </p:txBody>
      </p:sp>
      <p:sp>
        <p:nvSpPr>
          <p:cNvPr id="374" name="Google Shape;374;g313d0975eb0_0_72"/>
          <p:cNvSpPr/>
          <p:nvPr/>
        </p:nvSpPr>
        <p:spPr>
          <a:xfrm>
            <a:off x="4441275" y="3610500"/>
            <a:ext cx="3600300" cy="914400"/>
          </a:xfrm>
          <a:prstGeom prst="rect">
            <a:avLst/>
          </a:prstGeom>
          <a:solidFill>
            <a:srgbClr val="F3973E"/>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b="1"/>
              <a:t>Please join Moein’s full presentation on this research </a:t>
            </a:r>
            <a:endParaRPr b="1"/>
          </a:p>
        </p:txBody>
      </p:sp>
      <p:pic>
        <p:nvPicPr>
          <p:cNvPr id="375" name="Google Shape;375;g313d0975eb0_0_72"/>
          <p:cNvPicPr preferRelativeResize="0"/>
          <p:nvPr/>
        </p:nvPicPr>
        <p:blipFill rotWithShape="1">
          <a:blip r:embed="rId4">
            <a:alphaModFix/>
          </a:blip>
          <a:srcRect l="24686" t="19992" r="34902" b="48105"/>
          <a:stretch/>
        </p:blipFill>
        <p:spPr>
          <a:xfrm>
            <a:off x="8122825" y="530100"/>
            <a:ext cx="889048" cy="10530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313d0975eb0_0_239"/>
          <p:cNvSpPr txBox="1">
            <a:spLocks noGrp="1"/>
          </p:cNvSpPr>
          <p:nvPr>
            <p:ph type="sldNum" idx="12"/>
          </p:nvPr>
        </p:nvSpPr>
        <p:spPr>
          <a:xfrm>
            <a:off x="8675175" y="4781600"/>
            <a:ext cx="2838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382" name="Google Shape;382;g313d0975eb0_0_239"/>
          <p:cNvSpPr txBox="1"/>
          <p:nvPr/>
        </p:nvSpPr>
        <p:spPr>
          <a:xfrm>
            <a:off x="0" y="458475"/>
            <a:ext cx="76365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en-US" sz="1700" b="1">
                <a:solidFill>
                  <a:srgbClr val="C00000"/>
                </a:solidFill>
              </a:rPr>
              <a:t>03. Increasing plant density based on LAI- </a:t>
            </a:r>
            <a:r>
              <a:rPr lang="en-US" sz="1700">
                <a:solidFill>
                  <a:srgbClr val="C00000"/>
                </a:solidFill>
              </a:rPr>
              <a:t>Researcher: </a:t>
            </a:r>
            <a:r>
              <a:rPr lang="en-US" sz="1700" i="1">
                <a:solidFill>
                  <a:srgbClr val="C00000"/>
                </a:solidFill>
              </a:rPr>
              <a:t>Moein Moosavi</a:t>
            </a:r>
            <a:endParaRPr sz="1700" i="1">
              <a:solidFill>
                <a:srgbClr val="C00000"/>
              </a:solidFill>
            </a:endParaRPr>
          </a:p>
        </p:txBody>
      </p:sp>
      <p:pic>
        <p:nvPicPr>
          <p:cNvPr id="383" name="Google Shape;383;g313d0975eb0_0_239"/>
          <p:cNvPicPr preferRelativeResize="0"/>
          <p:nvPr/>
        </p:nvPicPr>
        <p:blipFill rotWithShape="1">
          <a:blip r:embed="rId3">
            <a:alphaModFix/>
          </a:blip>
          <a:srcRect l="24686" t="19992" r="34902" b="48105"/>
          <a:stretch/>
        </p:blipFill>
        <p:spPr>
          <a:xfrm>
            <a:off x="8122825" y="530100"/>
            <a:ext cx="889048" cy="1053076"/>
          </a:xfrm>
          <a:prstGeom prst="rect">
            <a:avLst/>
          </a:prstGeom>
          <a:noFill/>
          <a:ln>
            <a:noFill/>
          </a:ln>
        </p:spPr>
      </p:pic>
      <p:sp>
        <p:nvSpPr>
          <p:cNvPr id="384" name="Google Shape;384;g313d0975eb0_0_239"/>
          <p:cNvSpPr txBox="1">
            <a:spLocks noGrp="1"/>
          </p:cNvSpPr>
          <p:nvPr>
            <p:ph type="body" idx="1"/>
          </p:nvPr>
        </p:nvSpPr>
        <p:spPr>
          <a:xfrm>
            <a:off x="0" y="904878"/>
            <a:ext cx="5060400" cy="8475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360"/>
              </a:spcBef>
              <a:spcAft>
                <a:spcPts val="0"/>
              </a:spcAft>
              <a:buNone/>
            </a:pPr>
            <a:r>
              <a:rPr lang="en-US" sz="1700"/>
              <a:t>Treatments: </a:t>
            </a:r>
            <a:endParaRPr sz="1700"/>
          </a:p>
          <a:p>
            <a:pPr marL="914400" lvl="1" indent="-311150" algn="l" rtl="0">
              <a:lnSpc>
                <a:spcPct val="100000"/>
              </a:lnSpc>
              <a:spcBef>
                <a:spcPts val="0"/>
              </a:spcBef>
              <a:spcAft>
                <a:spcPts val="0"/>
              </a:spcAft>
              <a:buSzPts val="1300"/>
              <a:buChar char="–"/>
            </a:pPr>
            <a:r>
              <a:rPr lang="en-US" sz="1300"/>
              <a:t>4, 6 and 8 plant per chamber</a:t>
            </a:r>
            <a:endParaRPr sz="1300"/>
          </a:p>
          <a:p>
            <a:pPr marL="914400" lvl="1" indent="-311150" algn="l" rtl="0">
              <a:lnSpc>
                <a:spcPct val="100000"/>
              </a:lnSpc>
              <a:spcBef>
                <a:spcPts val="0"/>
              </a:spcBef>
              <a:spcAft>
                <a:spcPts val="0"/>
              </a:spcAft>
              <a:buSzPts val="1300"/>
              <a:buChar char="–"/>
            </a:pPr>
            <a:r>
              <a:rPr lang="en-US" sz="1300"/>
              <a:t>around 9, 13.5, 18 plant m</a:t>
            </a:r>
            <a:r>
              <a:rPr lang="en-US" sz="1300" baseline="30000"/>
              <a:t>2</a:t>
            </a:r>
            <a:endParaRPr sz="1700"/>
          </a:p>
        </p:txBody>
      </p:sp>
      <p:grpSp>
        <p:nvGrpSpPr>
          <p:cNvPr id="385" name="Google Shape;385;g313d0975eb0_0_239"/>
          <p:cNvGrpSpPr/>
          <p:nvPr/>
        </p:nvGrpSpPr>
        <p:grpSpPr>
          <a:xfrm>
            <a:off x="787168" y="2127000"/>
            <a:ext cx="1868400" cy="1329900"/>
            <a:chOff x="787168" y="2127000"/>
            <a:chExt cx="1868400" cy="1329900"/>
          </a:xfrm>
        </p:grpSpPr>
        <p:sp>
          <p:nvSpPr>
            <p:cNvPr id="386" name="Google Shape;386;g313d0975eb0_0_239"/>
            <p:cNvSpPr/>
            <p:nvPr/>
          </p:nvSpPr>
          <p:spPr>
            <a:xfrm>
              <a:off x="787168" y="2127000"/>
              <a:ext cx="1868400" cy="1329900"/>
            </a:xfrm>
            <a:prstGeom prst="rect">
              <a:avLst/>
            </a:prstGeom>
            <a:no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87" name="Google Shape;387;g313d0975eb0_0_239"/>
            <p:cNvSpPr/>
            <p:nvPr/>
          </p:nvSpPr>
          <p:spPr>
            <a:xfrm>
              <a:off x="1076299" y="2376382"/>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88" name="Google Shape;388;g313d0975eb0_0_239"/>
            <p:cNvSpPr/>
            <p:nvPr/>
          </p:nvSpPr>
          <p:spPr>
            <a:xfrm>
              <a:off x="1961037" y="2376382"/>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89" name="Google Shape;389;g313d0975eb0_0_239"/>
            <p:cNvSpPr/>
            <p:nvPr/>
          </p:nvSpPr>
          <p:spPr>
            <a:xfrm>
              <a:off x="1076299" y="2958274"/>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90" name="Google Shape;390;g313d0975eb0_0_239"/>
            <p:cNvSpPr/>
            <p:nvPr/>
          </p:nvSpPr>
          <p:spPr>
            <a:xfrm>
              <a:off x="1961037" y="2958274"/>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cxnSp>
        <p:nvCxnSpPr>
          <p:cNvPr id="391" name="Google Shape;391;g313d0975eb0_0_239"/>
          <p:cNvCxnSpPr/>
          <p:nvPr/>
        </p:nvCxnSpPr>
        <p:spPr>
          <a:xfrm>
            <a:off x="779968" y="1933403"/>
            <a:ext cx="1868400" cy="0"/>
          </a:xfrm>
          <a:prstGeom prst="straightConnector1">
            <a:avLst/>
          </a:prstGeom>
          <a:noFill/>
          <a:ln w="9525" cap="flat" cmpd="sng">
            <a:solidFill>
              <a:srgbClr val="4A7DBA"/>
            </a:solidFill>
            <a:prstDash val="solid"/>
            <a:round/>
            <a:headEnd type="triangle" w="med" len="med"/>
            <a:tailEnd type="triangle" w="med" len="med"/>
          </a:ln>
        </p:spPr>
      </p:cxnSp>
      <p:sp>
        <p:nvSpPr>
          <p:cNvPr id="392" name="Google Shape;392;g313d0975eb0_0_239"/>
          <p:cNvSpPr txBox="1"/>
          <p:nvPr/>
        </p:nvSpPr>
        <p:spPr>
          <a:xfrm>
            <a:off x="1161052" y="1873210"/>
            <a:ext cx="9558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76 cm / 30 in</a:t>
            </a:r>
            <a:endParaRPr sz="1400" b="0" i="0" u="none" strike="noStrike" cap="none">
              <a:solidFill>
                <a:srgbClr val="000000"/>
              </a:solidFill>
              <a:latin typeface="Arial"/>
              <a:ea typeface="Arial"/>
              <a:cs typeface="Arial"/>
              <a:sym typeface="Arial"/>
            </a:endParaRPr>
          </a:p>
        </p:txBody>
      </p:sp>
      <p:cxnSp>
        <p:nvCxnSpPr>
          <p:cNvPr id="393" name="Google Shape;393;g313d0975eb0_0_239"/>
          <p:cNvCxnSpPr/>
          <p:nvPr/>
        </p:nvCxnSpPr>
        <p:spPr>
          <a:xfrm rot="10800000">
            <a:off x="700112" y="2092472"/>
            <a:ext cx="0" cy="1399200"/>
          </a:xfrm>
          <a:prstGeom prst="straightConnector1">
            <a:avLst/>
          </a:prstGeom>
          <a:noFill/>
          <a:ln w="9525" cap="flat" cmpd="sng">
            <a:solidFill>
              <a:srgbClr val="4A7DBA"/>
            </a:solidFill>
            <a:prstDash val="solid"/>
            <a:round/>
            <a:headEnd type="triangle" w="med" len="med"/>
            <a:tailEnd type="triangle" w="med" len="med"/>
          </a:ln>
        </p:spPr>
      </p:cxnSp>
      <p:sp>
        <p:nvSpPr>
          <p:cNvPr id="394" name="Google Shape;394;g313d0975eb0_0_239"/>
          <p:cNvSpPr txBox="1"/>
          <p:nvPr/>
        </p:nvSpPr>
        <p:spPr>
          <a:xfrm rot="-5400000">
            <a:off x="107635" y="2665073"/>
            <a:ext cx="955800" cy="25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rgbClr val="000000"/>
                </a:solidFill>
                <a:latin typeface="Arial"/>
                <a:ea typeface="Arial"/>
                <a:cs typeface="Arial"/>
                <a:sym typeface="Arial"/>
              </a:rPr>
              <a:t>61 cm / 24 in</a:t>
            </a:r>
            <a:endParaRPr sz="1400" b="0" i="0" u="none" strike="noStrike" cap="none">
              <a:solidFill>
                <a:srgbClr val="000000"/>
              </a:solidFill>
              <a:latin typeface="Arial"/>
              <a:ea typeface="Arial"/>
              <a:cs typeface="Arial"/>
              <a:sym typeface="Arial"/>
            </a:endParaRPr>
          </a:p>
        </p:txBody>
      </p:sp>
      <p:grpSp>
        <p:nvGrpSpPr>
          <p:cNvPr id="395" name="Google Shape;395;g313d0975eb0_0_239"/>
          <p:cNvGrpSpPr/>
          <p:nvPr/>
        </p:nvGrpSpPr>
        <p:grpSpPr>
          <a:xfrm>
            <a:off x="3274418" y="2127000"/>
            <a:ext cx="1868400" cy="1329900"/>
            <a:chOff x="3274418" y="2127000"/>
            <a:chExt cx="1868400" cy="1329900"/>
          </a:xfrm>
        </p:grpSpPr>
        <p:sp>
          <p:nvSpPr>
            <p:cNvPr id="396" name="Google Shape;396;g313d0975eb0_0_239"/>
            <p:cNvSpPr/>
            <p:nvPr/>
          </p:nvSpPr>
          <p:spPr>
            <a:xfrm>
              <a:off x="3274418" y="2127000"/>
              <a:ext cx="1868400" cy="1329900"/>
            </a:xfrm>
            <a:prstGeom prst="rect">
              <a:avLst/>
            </a:prstGeom>
            <a:no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97" name="Google Shape;397;g313d0975eb0_0_239"/>
            <p:cNvSpPr/>
            <p:nvPr/>
          </p:nvSpPr>
          <p:spPr>
            <a:xfrm>
              <a:off x="3600549" y="2343170"/>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98" name="Google Shape;398;g313d0975eb0_0_239"/>
            <p:cNvSpPr/>
            <p:nvPr/>
          </p:nvSpPr>
          <p:spPr>
            <a:xfrm>
              <a:off x="4485287" y="2343170"/>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399" name="Google Shape;399;g313d0975eb0_0_239"/>
            <p:cNvSpPr/>
            <p:nvPr/>
          </p:nvSpPr>
          <p:spPr>
            <a:xfrm>
              <a:off x="3600549" y="2925062"/>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00" name="Google Shape;400;g313d0975eb0_0_239"/>
            <p:cNvSpPr/>
            <p:nvPr/>
          </p:nvSpPr>
          <p:spPr>
            <a:xfrm>
              <a:off x="4485287" y="2925062"/>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01" name="Google Shape;401;g313d0975eb0_0_239"/>
            <p:cNvSpPr/>
            <p:nvPr/>
          </p:nvSpPr>
          <p:spPr>
            <a:xfrm>
              <a:off x="4042912" y="2343170"/>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02" name="Google Shape;402;g313d0975eb0_0_239"/>
            <p:cNvSpPr/>
            <p:nvPr/>
          </p:nvSpPr>
          <p:spPr>
            <a:xfrm>
              <a:off x="4042912" y="2925062"/>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pic>
        <p:nvPicPr>
          <p:cNvPr id="403" name="Google Shape;403;g313d0975eb0_0_239"/>
          <p:cNvPicPr preferRelativeResize="0"/>
          <p:nvPr/>
        </p:nvPicPr>
        <p:blipFill rotWithShape="1">
          <a:blip r:embed="rId4">
            <a:alphaModFix/>
          </a:blip>
          <a:srcRect l="16499" t="7366" r="5746" b="13682"/>
          <a:stretch/>
        </p:blipFill>
        <p:spPr>
          <a:xfrm>
            <a:off x="707414" y="3679365"/>
            <a:ext cx="1946406" cy="1329900"/>
          </a:xfrm>
          <a:prstGeom prst="rect">
            <a:avLst/>
          </a:prstGeom>
          <a:noFill/>
          <a:ln>
            <a:noFill/>
          </a:ln>
        </p:spPr>
      </p:pic>
      <p:pic>
        <p:nvPicPr>
          <p:cNvPr id="404" name="Google Shape;404;g313d0975eb0_0_239"/>
          <p:cNvPicPr preferRelativeResize="0"/>
          <p:nvPr/>
        </p:nvPicPr>
        <p:blipFill rotWithShape="1">
          <a:blip r:embed="rId5">
            <a:alphaModFix/>
          </a:blip>
          <a:srcRect l="11459" t="5107" r="12546" b="22444"/>
          <a:stretch/>
        </p:blipFill>
        <p:spPr>
          <a:xfrm>
            <a:off x="3235415" y="3663614"/>
            <a:ext cx="1946406" cy="1329902"/>
          </a:xfrm>
          <a:prstGeom prst="rect">
            <a:avLst/>
          </a:prstGeom>
          <a:noFill/>
          <a:ln>
            <a:noFill/>
          </a:ln>
        </p:spPr>
      </p:pic>
      <p:pic>
        <p:nvPicPr>
          <p:cNvPr id="405" name="Google Shape;405;g313d0975eb0_0_239"/>
          <p:cNvPicPr preferRelativeResize="0"/>
          <p:nvPr/>
        </p:nvPicPr>
        <p:blipFill rotWithShape="1">
          <a:blip r:embed="rId6">
            <a:alphaModFix/>
          </a:blip>
          <a:srcRect l="5308" t="7711" r="13018" b="9369"/>
          <a:stretch/>
        </p:blipFill>
        <p:spPr>
          <a:xfrm>
            <a:off x="5874190" y="3650511"/>
            <a:ext cx="1946406" cy="1329902"/>
          </a:xfrm>
          <a:prstGeom prst="rect">
            <a:avLst/>
          </a:prstGeom>
          <a:noFill/>
          <a:ln>
            <a:noFill/>
          </a:ln>
        </p:spPr>
      </p:pic>
      <p:grpSp>
        <p:nvGrpSpPr>
          <p:cNvPr id="406" name="Google Shape;406;g313d0975eb0_0_239"/>
          <p:cNvGrpSpPr/>
          <p:nvPr/>
        </p:nvGrpSpPr>
        <p:grpSpPr>
          <a:xfrm>
            <a:off x="5913193" y="2127000"/>
            <a:ext cx="1868400" cy="1329900"/>
            <a:chOff x="5913193" y="2127000"/>
            <a:chExt cx="1868400" cy="1329900"/>
          </a:xfrm>
        </p:grpSpPr>
        <p:sp>
          <p:nvSpPr>
            <p:cNvPr id="407" name="Google Shape;407;g313d0975eb0_0_239"/>
            <p:cNvSpPr/>
            <p:nvPr/>
          </p:nvSpPr>
          <p:spPr>
            <a:xfrm>
              <a:off x="5913193" y="2127000"/>
              <a:ext cx="1868400" cy="1329900"/>
            </a:xfrm>
            <a:prstGeom prst="rect">
              <a:avLst/>
            </a:prstGeom>
            <a:no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08" name="Google Shape;408;g313d0975eb0_0_239"/>
            <p:cNvSpPr/>
            <p:nvPr/>
          </p:nvSpPr>
          <p:spPr>
            <a:xfrm>
              <a:off x="6101674" y="2343170"/>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09" name="Google Shape;409;g313d0975eb0_0_239"/>
            <p:cNvSpPr/>
            <p:nvPr/>
          </p:nvSpPr>
          <p:spPr>
            <a:xfrm>
              <a:off x="6101674" y="2925062"/>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0" name="Google Shape;410;g313d0975eb0_0_239"/>
            <p:cNvSpPr/>
            <p:nvPr/>
          </p:nvSpPr>
          <p:spPr>
            <a:xfrm>
              <a:off x="6499024" y="2343170"/>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1" name="Google Shape;411;g313d0975eb0_0_239"/>
            <p:cNvSpPr/>
            <p:nvPr/>
          </p:nvSpPr>
          <p:spPr>
            <a:xfrm>
              <a:off x="6499024" y="2925062"/>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2" name="Google Shape;412;g313d0975eb0_0_239"/>
            <p:cNvSpPr/>
            <p:nvPr/>
          </p:nvSpPr>
          <p:spPr>
            <a:xfrm>
              <a:off x="6896374" y="2343170"/>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3" name="Google Shape;413;g313d0975eb0_0_239"/>
            <p:cNvSpPr/>
            <p:nvPr/>
          </p:nvSpPr>
          <p:spPr>
            <a:xfrm>
              <a:off x="6896374" y="2925062"/>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4" name="Google Shape;414;g313d0975eb0_0_239"/>
            <p:cNvSpPr/>
            <p:nvPr/>
          </p:nvSpPr>
          <p:spPr>
            <a:xfrm>
              <a:off x="7293724" y="2343183"/>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15" name="Google Shape;415;g313d0975eb0_0_239"/>
            <p:cNvSpPr/>
            <p:nvPr/>
          </p:nvSpPr>
          <p:spPr>
            <a:xfrm>
              <a:off x="7293724" y="2925075"/>
              <a:ext cx="299400" cy="315900"/>
            </a:xfrm>
            <a:prstGeom prst="ellipse">
              <a:avLst/>
            </a:prstGeom>
            <a:solidFill>
              <a:srgbClr val="92D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2a2663abdf2_0_967"/>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pic>
        <p:nvPicPr>
          <p:cNvPr id="422" name="Google Shape;422;g2a2663abdf2_0_967"/>
          <p:cNvPicPr preferRelativeResize="0"/>
          <p:nvPr/>
        </p:nvPicPr>
        <p:blipFill rotWithShape="1">
          <a:blip r:embed="rId3">
            <a:alphaModFix/>
          </a:blip>
          <a:srcRect/>
          <a:stretch/>
        </p:blipFill>
        <p:spPr>
          <a:xfrm>
            <a:off x="510825" y="500825"/>
            <a:ext cx="2613924" cy="3485232"/>
          </a:xfrm>
          <a:prstGeom prst="rect">
            <a:avLst/>
          </a:prstGeom>
          <a:noFill/>
          <a:ln>
            <a:noFill/>
          </a:ln>
        </p:spPr>
      </p:pic>
      <p:pic>
        <p:nvPicPr>
          <p:cNvPr id="423" name="Google Shape;423;g2a2663abdf2_0_967"/>
          <p:cNvPicPr preferRelativeResize="0"/>
          <p:nvPr/>
        </p:nvPicPr>
        <p:blipFill rotWithShape="1">
          <a:blip r:embed="rId4">
            <a:alphaModFix/>
          </a:blip>
          <a:srcRect/>
          <a:stretch/>
        </p:blipFill>
        <p:spPr>
          <a:xfrm>
            <a:off x="3432143" y="500813"/>
            <a:ext cx="2613919" cy="3485226"/>
          </a:xfrm>
          <a:prstGeom prst="rect">
            <a:avLst/>
          </a:prstGeom>
          <a:noFill/>
          <a:ln>
            <a:noFill/>
          </a:ln>
        </p:spPr>
      </p:pic>
      <p:pic>
        <p:nvPicPr>
          <p:cNvPr id="424" name="Google Shape;424;g2a2663abdf2_0_967"/>
          <p:cNvPicPr preferRelativeResize="0"/>
          <p:nvPr/>
        </p:nvPicPr>
        <p:blipFill rotWithShape="1">
          <a:blip r:embed="rId5">
            <a:alphaModFix/>
          </a:blip>
          <a:srcRect/>
          <a:stretch/>
        </p:blipFill>
        <p:spPr>
          <a:xfrm>
            <a:off x="6353450" y="500825"/>
            <a:ext cx="2613926" cy="3485235"/>
          </a:xfrm>
          <a:prstGeom prst="rect">
            <a:avLst/>
          </a:prstGeom>
          <a:noFill/>
          <a:ln>
            <a:noFill/>
          </a:ln>
        </p:spPr>
      </p:pic>
      <p:sp>
        <p:nvSpPr>
          <p:cNvPr id="425" name="Google Shape;425;g2a2663abdf2_0_967"/>
          <p:cNvSpPr txBox="1"/>
          <p:nvPr/>
        </p:nvSpPr>
        <p:spPr>
          <a:xfrm>
            <a:off x="594600" y="4088050"/>
            <a:ext cx="25302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9 plant m⁻²</a:t>
            </a:r>
            <a:endParaRPr sz="2000" b="1" i="0" u="none" strike="noStrike" cap="none">
              <a:solidFill>
                <a:srgbClr val="000000"/>
              </a:solidFill>
              <a:latin typeface="Arial"/>
              <a:ea typeface="Arial"/>
              <a:cs typeface="Arial"/>
              <a:sym typeface="Arial"/>
            </a:endParaRPr>
          </a:p>
        </p:txBody>
      </p:sp>
      <p:sp>
        <p:nvSpPr>
          <p:cNvPr id="426" name="Google Shape;426;g2a2663abdf2_0_967"/>
          <p:cNvSpPr txBox="1"/>
          <p:nvPr/>
        </p:nvSpPr>
        <p:spPr>
          <a:xfrm>
            <a:off x="3432150" y="4088050"/>
            <a:ext cx="25302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13.5 plant m⁻²</a:t>
            </a:r>
            <a:endParaRPr sz="2000" b="1" i="0" u="none" strike="noStrike" cap="none">
              <a:solidFill>
                <a:srgbClr val="000000"/>
              </a:solidFill>
              <a:latin typeface="Arial"/>
              <a:ea typeface="Arial"/>
              <a:cs typeface="Arial"/>
              <a:sym typeface="Arial"/>
            </a:endParaRPr>
          </a:p>
        </p:txBody>
      </p:sp>
      <p:sp>
        <p:nvSpPr>
          <p:cNvPr id="427" name="Google Shape;427;g2a2663abdf2_0_967"/>
          <p:cNvSpPr txBox="1"/>
          <p:nvPr/>
        </p:nvSpPr>
        <p:spPr>
          <a:xfrm>
            <a:off x="6395313" y="4088050"/>
            <a:ext cx="25302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18 plant m⁻²</a:t>
            </a:r>
            <a:endParaRPr sz="2000" b="1" i="0" u="none" strike="noStrike" cap="none">
              <a:solidFill>
                <a:srgbClr val="000000"/>
              </a:solidFill>
              <a:latin typeface="Arial"/>
              <a:ea typeface="Arial"/>
              <a:cs typeface="Arial"/>
              <a:sym typeface="Arial"/>
            </a:endParaRPr>
          </a:p>
        </p:txBody>
      </p:sp>
      <p:sp>
        <p:nvSpPr>
          <p:cNvPr id="428" name="Google Shape;428;g2a2663abdf2_0_967"/>
          <p:cNvSpPr txBox="1"/>
          <p:nvPr/>
        </p:nvSpPr>
        <p:spPr>
          <a:xfrm>
            <a:off x="2748300" y="35825"/>
            <a:ext cx="6395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en-US" b="1">
                <a:solidFill>
                  <a:schemeClr val="lt1"/>
                </a:solidFill>
              </a:rPr>
              <a:t>03. Increasing plant density based on LAI - Researcher: Moein Moosavi</a:t>
            </a:r>
            <a:endParaRPr b="1">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2a2663abdf2_0_1737"/>
          <p:cNvSpPr txBox="1">
            <a:spLocks noGrp="1"/>
          </p:cNvSpPr>
          <p:nvPr>
            <p:ph type="title"/>
          </p:nvPr>
        </p:nvSpPr>
        <p:spPr>
          <a:xfrm>
            <a:off x="1008075" y="535625"/>
            <a:ext cx="6429900" cy="801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400"/>
              <a:t>Objective?</a:t>
            </a:r>
            <a:endParaRPr sz="2400"/>
          </a:p>
        </p:txBody>
      </p:sp>
      <p:sp>
        <p:nvSpPr>
          <p:cNvPr id="435" name="Google Shape;435;g2a2663abdf2_0_1737"/>
          <p:cNvSpPr txBox="1">
            <a:spLocks noGrp="1"/>
          </p:cNvSpPr>
          <p:nvPr>
            <p:ph type="body" idx="1"/>
          </p:nvPr>
        </p:nvSpPr>
        <p:spPr>
          <a:xfrm>
            <a:off x="457200" y="1168125"/>
            <a:ext cx="8229600" cy="3426600"/>
          </a:xfrm>
          <a:prstGeom prst="rect">
            <a:avLst/>
          </a:prstGeom>
          <a:noFill/>
          <a:ln>
            <a:noFill/>
          </a:ln>
        </p:spPr>
        <p:txBody>
          <a:bodyPr spcFirstLastPara="1" wrap="square" lIns="91425" tIns="45700" rIns="91425" bIns="45700" anchor="t" anchorCtr="0">
            <a:noAutofit/>
          </a:bodyPr>
          <a:lstStyle/>
          <a:p>
            <a:pPr marL="457200" lvl="0" indent="0" algn="l" rtl="0">
              <a:lnSpc>
                <a:spcPct val="150000"/>
              </a:lnSpc>
              <a:spcBef>
                <a:spcPts val="360"/>
              </a:spcBef>
              <a:spcAft>
                <a:spcPts val="0"/>
              </a:spcAft>
              <a:buNone/>
            </a:pPr>
            <a:endParaRPr sz="1800"/>
          </a:p>
          <a:p>
            <a:pPr marL="457200" lvl="0" indent="-355600" algn="l" rtl="0">
              <a:lnSpc>
                <a:spcPct val="150000"/>
              </a:lnSpc>
              <a:spcBef>
                <a:spcPts val="360"/>
              </a:spcBef>
              <a:spcAft>
                <a:spcPts val="0"/>
              </a:spcAft>
              <a:buSzPts val="2000"/>
              <a:buChar char="•"/>
            </a:pPr>
            <a:r>
              <a:rPr lang="en-US" sz="1800"/>
              <a:t>To increase the number of daughter plants per area and increase photon use efficiency</a:t>
            </a:r>
            <a:endParaRPr sz="1800"/>
          </a:p>
          <a:p>
            <a:pPr marL="457200" lvl="0" indent="-342900" algn="l" rtl="0">
              <a:lnSpc>
                <a:spcPct val="150000"/>
              </a:lnSpc>
              <a:spcBef>
                <a:spcPts val="360"/>
              </a:spcBef>
              <a:spcAft>
                <a:spcPts val="0"/>
              </a:spcAft>
              <a:buSzPts val="1800"/>
              <a:buChar char="•"/>
            </a:pPr>
            <a:r>
              <a:rPr lang="en-US" sz="1800"/>
              <a:t>To gain a better knowledge of plant-light interactions under high density canopy</a:t>
            </a:r>
            <a:endParaRPr sz="1800"/>
          </a:p>
          <a:p>
            <a:pPr marL="457200" lvl="0" indent="-342900" algn="l" rtl="0">
              <a:lnSpc>
                <a:spcPct val="150000"/>
              </a:lnSpc>
              <a:spcBef>
                <a:spcPts val="360"/>
              </a:spcBef>
              <a:spcAft>
                <a:spcPts val="0"/>
              </a:spcAft>
              <a:buSzPts val="1800"/>
              <a:buChar char="•"/>
            </a:pPr>
            <a:r>
              <a:rPr lang="en-US" sz="1800"/>
              <a:t>To find the threshold of plant density that negatively impact production and yield</a:t>
            </a:r>
            <a:endParaRPr sz="1800"/>
          </a:p>
          <a:p>
            <a:pPr marL="457200" lvl="0" indent="0" algn="l" rtl="0">
              <a:lnSpc>
                <a:spcPct val="100000"/>
              </a:lnSpc>
              <a:spcBef>
                <a:spcPts val="0"/>
              </a:spcBef>
              <a:spcAft>
                <a:spcPts val="0"/>
              </a:spcAft>
              <a:buSzPts val="1800"/>
              <a:buNone/>
            </a:pPr>
            <a:endParaRPr sz="1800"/>
          </a:p>
        </p:txBody>
      </p:sp>
      <p:sp>
        <p:nvSpPr>
          <p:cNvPr id="436" name="Google Shape;436;g2a2663abdf2_0_1737"/>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grpSp>
        <p:nvGrpSpPr>
          <p:cNvPr id="437" name="Google Shape;437;g2a2663abdf2_0_1737"/>
          <p:cNvGrpSpPr/>
          <p:nvPr/>
        </p:nvGrpSpPr>
        <p:grpSpPr>
          <a:xfrm>
            <a:off x="299592" y="632105"/>
            <a:ext cx="525115" cy="608342"/>
            <a:chOff x="1367060" y="2422129"/>
            <a:chExt cx="269262" cy="352050"/>
          </a:xfrm>
        </p:grpSpPr>
        <p:sp>
          <p:nvSpPr>
            <p:cNvPr id="438" name="Google Shape;438;g2a2663abdf2_0_1737"/>
            <p:cNvSpPr/>
            <p:nvPr/>
          </p:nvSpPr>
          <p:spPr>
            <a:xfrm>
              <a:off x="1392059" y="2651857"/>
              <a:ext cx="129160" cy="122322"/>
            </a:xfrm>
            <a:custGeom>
              <a:avLst/>
              <a:gdLst/>
              <a:ahLst/>
              <a:cxnLst/>
              <a:rect l="l" t="t" r="r" b="b"/>
              <a:pathLst>
                <a:path w="4061" h="3846" extrusionOk="0">
                  <a:moveTo>
                    <a:pt x="167" y="0"/>
                  </a:moveTo>
                  <a:cubicBezTo>
                    <a:pt x="72" y="0"/>
                    <a:pt x="0" y="83"/>
                    <a:pt x="0" y="167"/>
                  </a:cubicBezTo>
                  <a:cubicBezTo>
                    <a:pt x="0" y="262"/>
                    <a:pt x="72" y="333"/>
                    <a:pt x="167" y="333"/>
                  </a:cubicBezTo>
                  <a:lnTo>
                    <a:pt x="357" y="333"/>
                  </a:lnTo>
                  <a:lnTo>
                    <a:pt x="357" y="1691"/>
                  </a:lnTo>
                  <a:cubicBezTo>
                    <a:pt x="357" y="2179"/>
                    <a:pt x="762" y="2584"/>
                    <a:pt x="1250" y="2584"/>
                  </a:cubicBezTo>
                  <a:cubicBezTo>
                    <a:pt x="1286" y="2584"/>
                    <a:pt x="1226" y="2584"/>
                    <a:pt x="2310" y="2405"/>
                  </a:cubicBezTo>
                  <a:lnTo>
                    <a:pt x="2310" y="3453"/>
                  </a:lnTo>
                  <a:cubicBezTo>
                    <a:pt x="2310" y="3667"/>
                    <a:pt x="2489" y="3846"/>
                    <a:pt x="2691" y="3846"/>
                  </a:cubicBezTo>
                  <a:lnTo>
                    <a:pt x="3905" y="3846"/>
                  </a:lnTo>
                  <a:cubicBezTo>
                    <a:pt x="3989" y="3846"/>
                    <a:pt x="4060" y="3774"/>
                    <a:pt x="4060" y="3679"/>
                  </a:cubicBezTo>
                  <a:cubicBezTo>
                    <a:pt x="4060" y="3596"/>
                    <a:pt x="3989" y="3500"/>
                    <a:pt x="3893" y="3500"/>
                  </a:cubicBezTo>
                  <a:lnTo>
                    <a:pt x="2691" y="3500"/>
                  </a:lnTo>
                  <a:cubicBezTo>
                    <a:pt x="2667" y="3500"/>
                    <a:pt x="2631" y="3465"/>
                    <a:pt x="2631" y="3441"/>
                  </a:cubicBezTo>
                  <a:lnTo>
                    <a:pt x="2631" y="2191"/>
                  </a:lnTo>
                  <a:cubicBezTo>
                    <a:pt x="2631" y="2143"/>
                    <a:pt x="2620" y="2107"/>
                    <a:pt x="2572" y="2072"/>
                  </a:cubicBezTo>
                  <a:cubicBezTo>
                    <a:pt x="2555" y="2055"/>
                    <a:pt x="2520" y="2038"/>
                    <a:pt x="2485" y="2038"/>
                  </a:cubicBezTo>
                  <a:cubicBezTo>
                    <a:pt x="2470" y="2038"/>
                    <a:pt x="2455" y="2041"/>
                    <a:pt x="2441" y="2048"/>
                  </a:cubicBezTo>
                  <a:lnTo>
                    <a:pt x="1238" y="2250"/>
                  </a:lnTo>
                  <a:cubicBezTo>
                    <a:pt x="917" y="2250"/>
                    <a:pt x="691" y="2000"/>
                    <a:pt x="691" y="1691"/>
                  </a:cubicBezTo>
                  <a:lnTo>
                    <a:pt x="691" y="167"/>
                  </a:lnTo>
                  <a:cubicBezTo>
                    <a:pt x="691" y="83"/>
                    <a:pt x="607" y="0"/>
                    <a:pt x="524"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g2a2663abdf2_0_1737"/>
            <p:cNvSpPr/>
            <p:nvPr/>
          </p:nvSpPr>
          <p:spPr>
            <a:xfrm>
              <a:off x="1367060" y="2441912"/>
              <a:ext cx="82184" cy="212139"/>
            </a:xfrm>
            <a:custGeom>
              <a:avLst/>
              <a:gdLst/>
              <a:ahLst/>
              <a:cxnLst/>
              <a:rect l="l" t="t" r="r" b="b"/>
              <a:pathLst>
                <a:path w="2584" h="6670" extrusionOk="0">
                  <a:moveTo>
                    <a:pt x="2415" y="1"/>
                  </a:moveTo>
                  <a:cubicBezTo>
                    <a:pt x="2382" y="1"/>
                    <a:pt x="2350" y="10"/>
                    <a:pt x="2322" y="29"/>
                  </a:cubicBezTo>
                  <a:cubicBezTo>
                    <a:pt x="1274" y="731"/>
                    <a:pt x="655" y="1898"/>
                    <a:pt x="655" y="3148"/>
                  </a:cubicBezTo>
                  <a:cubicBezTo>
                    <a:pt x="655" y="3351"/>
                    <a:pt x="667" y="3541"/>
                    <a:pt x="703" y="3732"/>
                  </a:cubicBezTo>
                  <a:cubicBezTo>
                    <a:pt x="48" y="5708"/>
                    <a:pt x="0" y="5696"/>
                    <a:pt x="0" y="5970"/>
                  </a:cubicBezTo>
                  <a:cubicBezTo>
                    <a:pt x="0" y="6208"/>
                    <a:pt x="84" y="6446"/>
                    <a:pt x="262" y="6625"/>
                  </a:cubicBezTo>
                  <a:cubicBezTo>
                    <a:pt x="295" y="6651"/>
                    <a:pt x="342" y="6670"/>
                    <a:pt x="389" y="6670"/>
                  </a:cubicBezTo>
                  <a:cubicBezTo>
                    <a:pt x="429" y="6670"/>
                    <a:pt x="468" y="6657"/>
                    <a:pt x="500" y="6625"/>
                  </a:cubicBezTo>
                  <a:cubicBezTo>
                    <a:pt x="560" y="6565"/>
                    <a:pt x="584" y="6458"/>
                    <a:pt x="500" y="6375"/>
                  </a:cubicBezTo>
                  <a:cubicBezTo>
                    <a:pt x="358" y="6220"/>
                    <a:pt x="298" y="5982"/>
                    <a:pt x="369" y="5756"/>
                  </a:cubicBezTo>
                  <a:lnTo>
                    <a:pt x="1036" y="3791"/>
                  </a:lnTo>
                  <a:cubicBezTo>
                    <a:pt x="1060" y="3767"/>
                    <a:pt x="1060" y="3732"/>
                    <a:pt x="1036" y="3720"/>
                  </a:cubicBezTo>
                  <a:cubicBezTo>
                    <a:pt x="1012" y="3517"/>
                    <a:pt x="1000" y="3327"/>
                    <a:pt x="1000" y="3148"/>
                  </a:cubicBezTo>
                  <a:cubicBezTo>
                    <a:pt x="1000" y="2005"/>
                    <a:pt x="1560" y="934"/>
                    <a:pt x="2513" y="291"/>
                  </a:cubicBezTo>
                  <a:cubicBezTo>
                    <a:pt x="2572" y="255"/>
                    <a:pt x="2584" y="148"/>
                    <a:pt x="2548" y="76"/>
                  </a:cubicBezTo>
                  <a:cubicBezTo>
                    <a:pt x="2519" y="25"/>
                    <a:pt x="2467" y="1"/>
                    <a:pt x="2415"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g2a2663abdf2_0_1737"/>
            <p:cNvSpPr/>
            <p:nvPr/>
          </p:nvSpPr>
          <p:spPr>
            <a:xfrm>
              <a:off x="1456051" y="2422129"/>
              <a:ext cx="180271" cy="162937"/>
            </a:xfrm>
            <a:custGeom>
              <a:avLst/>
              <a:gdLst/>
              <a:ahLst/>
              <a:cxnLst/>
              <a:rect l="l" t="t" r="r" b="b"/>
              <a:pathLst>
                <a:path w="5668" h="5123" extrusionOk="0">
                  <a:moveTo>
                    <a:pt x="1621" y="1"/>
                  </a:moveTo>
                  <a:cubicBezTo>
                    <a:pt x="1104" y="1"/>
                    <a:pt x="591" y="107"/>
                    <a:pt x="119" y="317"/>
                  </a:cubicBezTo>
                  <a:cubicBezTo>
                    <a:pt x="24" y="353"/>
                    <a:pt x="0" y="448"/>
                    <a:pt x="24" y="544"/>
                  </a:cubicBezTo>
                  <a:cubicBezTo>
                    <a:pt x="51" y="616"/>
                    <a:pt x="113" y="648"/>
                    <a:pt x="184" y="648"/>
                  </a:cubicBezTo>
                  <a:cubicBezTo>
                    <a:pt x="205" y="648"/>
                    <a:pt x="228" y="645"/>
                    <a:pt x="250" y="639"/>
                  </a:cubicBezTo>
                  <a:cubicBezTo>
                    <a:pt x="965" y="317"/>
                    <a:pt x="1536" y="365"/>
                    <a:pt x="1643" y="353"/>
                  </a:cubicBezTo>
                  <a:cubicBezTo>
                    <a:pt x="3941" y="365"/>
                    <a:pt x="5644" y="2556"/>
                    <a:pt x="4894" y="4901"/>
                  </a:cubicBezTo>
                  <a:cubicBezTo>
                    <a:pt x="4870" y="4997"/>
                    <a:pt x="4906" y="5080"/>
                    <a:pt x="5001" y="5116"/>
                  </a:cubicBezTo>
                  <a:cubicBezTo>
                    <a:pt x="5018" y="5120"/>
                    <a:pt x="5035" y="5123"/>
                    <a:pt x="5052" y="5123"/>
                  </a:cubicBezTo>
                  <a:cubicBezTo>
                    <a:pt x="5119" y="5123"/>
                    <a:pt x="5184" y="5085"/>
                    <a:pt x="5203" y="5009"/>
                  </a:cubicBezTo>
                  <a:cubicBezTo>
                    <a:pt x="5668" y="3508"/>
                    <a:pt x="5239" y="2044"/>
                    <a:pt x="4263" y="1079"/>
                  </a:cubicBezTo>
                  <a:cubicBezTo>
                    <a:pt x="3524" y="356"/>
                    <a:pt x="2566" y="1"/>
                    <a:pt x="1621"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g2a2663abdf2_0_1737"/>
            <p:cNvSpPr/>
            <p:nvPr/>
          </p:nvSpPr>
          <p:spPr>
            <a:xfrm>
              <a:off x="1532160" y="2593590"/>
              <a:ext cx="81834" cy="180207"/>
            </a:xfrm>
            <a:custGeom>
              <a:avLst/>
              <a:gdLst/>
              <a:ahLst/>
              <a:cxnLst/>
              <a:rect l="l" t="t" r="r" b="b"/>
              <a:pathLst>
                <a:path w="2573" h="5666" extrusionOk="0">
                  <a:moveTo>
                    <a:pt x="2399" y="1"/>
                  </a:moveTo>
                  <a:cubicBezTo>
                    <a:pt x="2340" y="1"/>
                    <a:pt x="2284" y="36"/>
                    <a:pt x="2251" y="94"/>
                  </a:cubicBezTo>
                  <a:cubicBezTo>
                    <a:pt x="2096" y="380"/>
                    <a:pt x="1715" y="856"/>
                    <a:pt x="1715" y="1737"/>
                  </a:cubicBezTo>
                  <a:lnTo>
                    <a:pt x="1715" y="5273"/>
                  </a:lnTo>
                  <a:cubicBezTo>
                    <a:pt x="1715" y="5309"/>
                    <a:pt x="1679" y="5332"/>
                    <a:pt x="1655" y="5332"/>
                  </a:cubicBezTo>
                  <a:lnTo>
                    <a:pt x="167" y="5332"/>
                  </a:lnTo>
                  <a:cubicBezTo>
                    <a:pt x="72" y="5332"/>
                    <a:pt x="0" y="5404"/>
                    <a:pt x="0" y="5499"/>
                  </a:cubicBezTo>
                  <a:cubicBezTo>
                    <a:pt x="0" y="5583"/>
                    <a:pt x="72" y="5666"/>
                    <a:pt x="167" y="5666"/>
                  </a:cubicBezTo>
                  <a:lnTo>
                    <a:pt x="1655" y="5666"/>
                  </a:lnTo>
                  <a:cubicBezTo>
                    <a:pt x="1858" y="5666"/>
                    <a:pt x="2036" y="5487"/>
                    <a:pt x="2036" y="5273"/>
                  </a:cubicBezTo>
                  <a:lnTo>
                    <a:pt x="2036" y="1737"/>
                  </a:lnTo>
                  <a:cubicBezTo>
                    <a:pt x="2036" y="963"/>
                    <a:pt x="2382" y="558"/>
                    <a:pt x="2548" y="249"/>
                  </a:cubicBezTo>
                  <a:cubicBezTo>
                    <a:pt x="2572" y="153"/>
                    <a:pt x="2548" y="70"/>
                    <a:pt x="2477" y="22"/>
                  </a:cubicBezTo>
                  <a:cubicBezTo>
                    <a:pt x="2451" y="8"/>
                    <a:pt x="2425" y="1"/>
                    <a:pt x="239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g2a2663abdf2_0_1737"/>
            <p:cNvSpPr/>
            <p:nvPr/>
          </p:nvSpPr>
          <p:spPr>
            <a:xfrm>
              <a:off x="1425359" y="2572313"/>
              <a:ext cx="24267" cy="17843"/>
            </a:xfrm>
            <a:custGeom>
              <a:avLst/>
              <a:gdLst/>
              <a:ahLst/>
              <a:cxnLst/>
              <a:rect l="l" t="t" r="r" b="b"/>
              <a:pathLst>
                <a:path w="763" h="561" extrusionOk="0">
                  <a:moveTo>
                    <a:pt x="583" y="0"/>
                  </a:moveTo>
                  <a:cubicBezTo>
                    <a:pt x="554" y="0"/>
                    <a:pt x="525" y="8"/>
                    <a:pt x="501" y="25"/>
                  </a:cubicBezTo>
                  <a:lnTo>
                    <a:pt x="96" y="239"/>
                  </a:lnTo>
                  <a:cubicBezTo>
                    <a:pt x="25" y="287"/>
                    <a:pt x="1" y="394"/>
                    <a:pt x="37" y="465"/>
                  </a:cubicBezTo>
                  <a:cubicBezTo>
                    <a:pt x="72" y="525"/>
                    <a:pt x="132" y="560"/>
                    <a:pt x="191" y="560"/>
                  </a:cubicBezTo>
                  <a:cubicBezTo>
                    <a:pt x="215" y="560"/>
                    <a:pt x="251" y="560"/>
                    <a:pt x="275" y="537"/>
                  </a:cubicBezTo>
                  <a:lnTo>
                    <a:pt x="680" y="322"/>
                  </a:lnTo>
                  <a:cubicBezTo>
                    <a:pt x="739" y="263"/>
                    <a:pt x="763" y="156"/>
                    <a:pt x="727" y="84"/>
                  </a:cubicBezTo>
                  <a:cubicBezTo>
                    <a:pt x="696" y="29"/>
                    <a:pt x="639" y="0"/>
                    <a:pt x="583"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g2a2663abdf2_0_1737"/>
            <p:cNvSpPr/>
            <p:nvPr/>
          </p:nvSpPr>
          <p:spPr>
            <a:xfrm>
              <a:off x="1562820" y="2573680"/>
              <a:ext cx="26176" cy="17620"/>
            </a:xfrm>
            <a:custGeom>
              <a:avLst/>
              <a:gdLst/>
              <a:ahLst/>
              <a:cxnLst/>
              <a:rect l="l" t="t" r="r" b="b"/>
              <a:pathLst>
                <a:path w="823" h="554" extrusionOk="0">
                  <a:moveTo>
                    <a:pt x="201" y="1"/>
                  </a:moveTo>
                  <a:cubicBezTo>
                    <a:pt x="143" y="1"/>
                    <a:pt x="81" y="28"/>
                    <a:pt x="48" y="77"/>
                  </a:cubicBezTo>
                  <a:cubicBezTo>
                    <a:pt x="1" y="160"/>
                    <a:pt x="37" y="255"/>
                    <a:pt x="108" y="303"/>
                  </a:cubicBezTo>
                  <a:cubicBezTo>
                    <a:pt x="513" y="529"/>
                    <a:pt x="513" y="553"/>
                    <a:pt x="584" y="553"/>
                  </a:cubicBezTo>
                  <a:cubicBezTo>
                    <a:pt x="763" y="541"/>
                    <a:pt x="822" y="315"/>
                    <a:pt x="680" y="244"/>
                  </a:cubicBezTo>
                  <a:lnTo>
                    <a:pt x="275" y="17"/>
                  </a:lnTo>
                  <a:cubicBezTo>
                    <a:pt x="253" y="6"/>
                    <a:pt x="227" y="1"/>
                    <a:pt x="201"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g2a2663abdf2_0_1737"/>
            <p:cNvSpPr/>
            <p:nvPr/>
          </p:nvSpPr>
          <p:spPr>
            <a:xfrm>
              <a:off x="1448100" y="2481414"/>
              <a:ext cx="125375" cy="191275"/>
            </a:xfrm>
            <a:custGeom>
              <a:avLst/>
              <a:gdLst/>
              <a:ahLst/>
              <a:cxnLst/>
              <a:rect l="l" t="t" r="r" b="b"/>
              <a:pathLst>
                <a:path w="3942" h="6014" extrusionOk="0">
                  <a:moveTo>
                    <a:pt x="1280" y="1498"/>
                  </a:moveTo>
                  <a:cubicBezTo>
                    <a:pt x="1355" y="1498"/>
                    <a:pt x="1429" y="1543"/>
                    <a:pt x="1429" y="1632"/>
                  </a:cubicBezTo>
                  <a:lnTo>
                    <a:pt x="1429" y="1763"/>
                  </a:lnTo>
                  <a:lnTo>
                    <a:pt x="1262" y="1763"/>
                  </a:lnTo>
                  <a:cubicBezTo>
                    <a:pt x="1191" y="1763"/>
                    <a:pt x="1131" y="1704"/>
                    <a:pt x="1131" y="1632"/>
                  </a:cubicBezTo>
                  <a:cubicBezTo>
                    <a:pt x="1131" y="1543"/>
                    <a:pt x="1206" y="1498"/>
                    <a:pt x="1280" y="1498"/>
                  </a:cubicBezTo>
                  <a:close/>
                  <a:moveTo>
                    <a:pt x="2483" y="1498"/>
                  </a:moveTo>
                  <a:cubicBezTo>
                    <a:pt x="2557" y="1498"/>
                    <a:pt x="2632" y="1543"/>
                    <a:pt x="2632" y="1632"/>
                  </a:cubicBezTo>
                  <a:cubicBezTo>
                    <a:pt x="2632" y="1704"/>
                    <a:pt x="2572" y="1763"/>
                    <a:pt x="2501" y="1763"/>
                  </a:cubicBezTo>
                  <a:lnTo>
                    <a:pt x="2334" y="1763"/>
                  </a:lnTo>
                  <a:lnTo>
                    <a:pt x="2334" y="1632"/>
                  </a:lnTo>
                  <a:cubicBezTo>
                    <a:pt x="2334" y="1543"/>
                    <a:pt x="2408" y="1498"/>
                    <a:pt x="2483" y="1498"/>
                  </a:cubicBezTo>
                  <a:close/>
                  <a:moveTo>
                    <a:pt x="1989" y="2085"/>
                  </a:moveTo>
                  <a:lnTo>
                    <a:pt x="1989" y="3776"/>
                  </a:lnTo>
                  <a:lnTo>
                    <a:pt x="1739" y="3776"/>
                  </a:lnTo>
                  <a:lnTo>
                    <a:pt x="1739" y="2085"/>
                  </a:lnTo>
                  <a:close/>
                  <a:moveTo>
                    <a:pt x="2524" y="4097"/>
                  </a:moveTo>
                  <a:lnTo>
                    <a:pt x="2524" y="4430"/>
                  </a:lnTo>
                  <a:lnTo>
                    <a:pt x="1215" y="4430"/>
                  </a:lnTo>
                  <a:lnTo>
                    <a:pt x="1215" y="4097"/>
                  </a:lnTo>
                  <a:close/>
                  <a:moveTo>
                    <a:pt x="2512" y="4752"/>
                  </a:moveTo>
                  <a:lnTo>
                    <a:pt x="2512" y="4942"/>
                  </a:lnTo>
                  <a:lnTo>
                    <a:pt x="2524" y="4942"/>
                  </a:lnTo>
                  <a:cubicBezTo>
                    <a:pt x="2524" y="5026"/>
                    <a:pt x="2465" y="5085"/>
                    <a:pt x="2393" y="5085"/>
                  </a:cubicBezTo>
                  <a:lnTo>
                    <a:pt x="1334" y="5085"/>
                  </a:lnTo>
                  <a:cubicBezTo>
                    <a:pt x="1262" y="5085"/>
                    <a:pt x="1203" y="5026"/>
                    <a:pt x="1203" y="4942"/>
                  </a:cubicBezTo>
                  <a:lnTo>
                    <a:pt x="1203" y="4752"/>
                  </a:lnTo>
                  <a:close/>
                  <a:moveTo>
                    <a:pt x="2227" y="5395"/>
                  </a:moveTo>
                  <a:cubicBezTo>
                    <a:pt x="2203" y="5561"/>
                    <a:pt x="2048" y="5681"/>
                    <a:pt x="1870" y="5681"/>
                  </a:cubicBezTo>
                  <a:cubicBezTo>
                    <a:pt x="1691" y="5681"/>
                    <a:pt x="1548" y="5561"/>
                    <a:pt x="1500" y="5395"/>
                  </a:cubicBezTo>
                  <a:close/>
                  <a:moveTo>
                    <a:pt x="1874" y="1"/>
                  </a:moveTo>
                  <a:cubicBezTo>
                    <a:pt x="834" y="1"/>
                    <a:pt x="0" y="837"/>
                    <a:pt x="0" y="1882"/>
                  </a:cubicBezTo>
                  <a:cubicBezTo>
                    <a:pt x="0" y="2406"/>
                    <a:pt x="215" y="2906"/>
                    <a:pt x="607" y="3264"/>
                  </a:cubicBezTo>
                  <a:cubicBezTo>
                    <a:pt x="786" y="3418"/>
                    <a:pt x="869" y="3656"/>
                    <a:pt x="869" y="3895"/>
                  </a:cubicBezTo>
                  <a:lnTo>
                    <a:pt x="869" y="4942"/>
                  </a:lnTo>
                  <a:cubicBezTo>
                    <a:pt x="869" y="5145"/>
                    <a:pt x="988" y="5300"/>
                    <a:pt x="1155" y="5359"/>
                  </a:cubicBezTo>
                  <a:cubicBezTo>
                    <a:pt x="1191" y="5716"/>
                    <a:pt x="1489" y="6014"/>
                    <a:pt x="1858" y="6014"/>
                  </a:cubicBezTo>
                  <a:cubicBezTo>
                    <a:pt x="2227" y="6014"/>
                    <a:pt x="2524" y="5740"/>
                    <a:pt x="2560" y="5359"/>
                  </a:cubicBezTo>
                  <a:cubicBezTo>
                    <a:pt x="2715" y="5288"/>
                    <a:pt x="2834" y="5121"/>
                    <a:pt x="2834" y="4942"/>
                  </a:cubicBezTo>
                  <a:lnTo>
                    <a:pt x="2834" y="3871"/>
                  </a:lnTo>
                  <a:cubicBezTo>
                    <a:pt x="2834" y="3811"/>
                    <a:pt x="2834" y="3752"/>
                    <a:pt x="2858" y="3692"/>
                  </a:cubicBezTo>
                  <a:cubicBezTo>
                    <a:pt x="2870" y="3609"/>
                    <a:pt x="2822" y="3514"/>
                    <a:pt x="2727" y="3502"/>
                  </a:cubicBezTo>
                  <a:cubicBezTo>
                    <a:pt x="2718" y="3500"/>
                    <a:pt x="2710" y="3500"/>
                    <a:pt x="2701" y="3500"/>
                  </a:cubicBezTo>
                  <a:cubicBezTo>
                    <a:pt x="2627" y="3500"/>
                    <a:pt x="2558" y="3546"/>
                    <a:pt x="2536" y="3621"/>
                  </a:cubicBezTo>
                  <a:cubicBezTo>
                    <a:pt x="2524" y="3668"/>
                    <a:pt x="2524" y="3728"/>
                    <a:pt x="2512" y="3776"/>
                  </a:cubicBezTo>
                  <a:lnTo>
                    <a:pt x="2298" y="3776"/>
                  </a:lnTo>
                  <a:lnTo>
                    <a:pt x="2298" y="2085"/>
                  </a:lnTo>
                  <a:lnTo>
                    <a:pt x="2465" y="2085"/>
                  </a:lnTo>
                  <a:cubicBezTo>
                    <a:pt x="2715" y="2085"/>
                    <a:pt x="2929" y="1882"/>
                    <a:pt x="2929" y="1632"/>
                  </a:cubicBezTo>
                  <a:cubicBezTo>
                    <a:pt x="2929" y="1370"/>
                    <a:pt x="2715" y="1168"/>
                    <a:pt x="2465" y="1168"/>
                  </a:cubicBezTo>
                  <a:lnTo>
                    <a:pt x="2441" y="1168"/>
                  </a:lnTo>
                  <a:cubicBezTo>
                    <a:pt x="2179" y="1168"/>
                    <a:pt x="1977" y="1370"/>
                    <a:pt x="1977" y="1632"/>
                  </a:cubicBezTo>
                  <a:lnTo>
                    <a:pt x="1977" y="1763"/>
                  </a:lnTo>
                  <a:lnTo>
                    <a:pt x="1727" y="1763"/>
                  </a:lnTo>
                  <a:lnTo>
                    <a:pt x="1727" y="1632"/>
                  </a:lnTo>
                  <a:cubicBezTo>
                    <a:pt x="1727" y="1370"/>
                    <a:pt x="1512" y="1168"/>
                    <a:pt x="1262" y="1168"/>
                  </a:cubicBezTo>
                  <a:lnTo>
                    <a:pt x="1227" y="1168"/>
                  </a:lnTo>
                  <a:cubicBezTo>
                    <a:pt x="977" y="1168"/>
                    <a:pt x="774" y="1370"/>
                    <a:pt x="774" y="1632"/>
                  </a:cubicBezTo>
                  <a:cubicBezTo>
                    <a:pt x="774" y="1882"/>
                    <a:pt x="977" y="2085"/>
                    <a:pt x="1227" y="2085"/>
                  </a:cubicBezTo>
                  <a:lnTo>
                    <a:pt x="1393" y="2085"/>
                  </a:lnTo>
                  <a:lnTo>
                    <a:pt x="1393" y="3776"/>
                  </a:lnTo>
                  <a:lnTo>
                    <a:pt x="1191" y="3776"/>
                  </a:lnTo>
                  <a:cubicBezTo>
                    <a:pt x="1155" y="3478"/>
                    <a:pt x="1024" y="3204"/>
                    <a:pt x="810" y="3014"/>
                  </a:cubicBezTo>
                  <a:cubicBezTo>
                    <a:pt x="488" y="2716"/>
                    <a:pt x="310" y="2299"/>
                    <a:pt x="310" y="1871"/>
                  </a:cubicBezTo>
                  <a:cubicBezTo>
                    <a:pt x="310" y="1013"/>
                    <a:pt x="988" y="323"/>
                    <a:pt x="1858" y="323"/>
                  </a:cubicBezTo>
                  <a:lnTo>
                    <a:pt x="1905" y="323"/>
                  </a:lnTo>
                  <a:cubicBezTo>
                    <a:pt x="2715" y="335"/>
                    <a:pt x="3394" y="1013"/>
                    <a:pt x="3405" y="1835"/>
                  </a:cubicBezTo>
                  <a:lnTo>
                    <a:pt x="3405" y="1847"/>
                  </a:lnTo>
                  <a:cubicBezTo>
                    <a:pt x="3405" y="2287"/>
                    <a:pt x="3239" y="2668"/>
                    <a:pt x="2929" y="2966"/>
                  </a:cubicBezTo>
                  <a:cubicBezTo>
                    <a:pt x="2870" y="3025"/>
                    <a:pt x="2858" y="3133"/>
                    <a:pt x="2929" y="3204"/>
                  </a:cubicBezTo>
                  <a:cubicBezTo>
                    <a:pt x="2965" y="3240"/>
                    <a:pt x="3007" y="3258"/>
                    <a:pt x="3048" y="3258"/>
                  </a:cubicBezTo>
                  <a:cubicBezTo>
                    <a:pt x="3090" y="3258"/>
                    <a:pt x="3132" y="3240"/>
                    <a:pt x="3167" y="3204"/>
                  </a:cubicBezTo>
                  <a:cubicBezTo>
                    <a:pt x="3906" y="2502"/>
                    <a:pt x="3941" y="1299"/>
                    <a:pt x="3191" y="561"/>
                  </a:cubicBezTo>
                  <a:cubicBezTo>
                    <a:pt x="2858" y="216"/>
                    <a:pt x="2393" y="1"/>
                    <a:pt x="1917" y="1"/>
                  </a:cubicBezTo>
                  <a:cubicBezTo>
                    <a:pt x="1903" y="1"/>
                    <a:pt x="1888" y="1"/>
                    <a:pt x="1874"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g2a2663abdf2_0_1737"/>
            <p:cNvSpPr/>
            <p:nvPr/>
          </p:nvSpPr>
          <p:spPr>
            <a:xfrm>
              <a:off x="1502232" y="2449259"/>
              <a:ext cx="10655" cy="25380"/>
            </a:xfrm>
            <a:custGeom>
              <a:avLst/>
              <a:gdLst/>
              <a:ahLst/>
              <a:cxnLst/>
              <a:rect l="l" t="t" r="r" b="b"/>
              <a:pathLst>
                <a:path w="335" h="798" extrusionOk="0">
                  <a:moveTo>
                    <a:pt x="168" y="0"/>
                  </a:moveTo>
                  <a:cubicBezTo>
                    <a:pt x="84" y="0"/>
                    <a:pt x="1" y="84"/>
                    <a:pt x="1" y="167"/>
                  </a:cubicBezTo>
                  <a:lnTo>
                    <a:pt x="1" y="631"/>
                  </a:lnTo>
                  <a:cubicBezTo>
                    <a:pt x="1" y="715"/>
                    <a:pt x="84" y="798"/>
                    <a:pt x="168" y="798"/>
                  </a:cubicBezTo>
                  <a:cubicBezTo>
                    <a:pt x="263" y="798"/>
                    <a:pt x="334" y="715"/>
                    <a:pt x="334" y="631"/>
                  </a:cubicBezTo>
                  <a:lnTo>
                    <a:pt x="334" y="167"/>
                  </a:lnTo>
                  <a:cubicBezTo>
                    <a:pt x="334" y="84"/>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g2a2663abdf2_0_1737"/>
            <p:cNvSpPr/>
            <p:nvPr/>
          </p:nvSpPr>
          <p:spPr>
            <a:xfrm>
              <a:off x="1458309" y="2460582"/>
              <a:ext cx="18988" cy="23090"/>
            </a:xfrm>
            <a:custGeom>
              <a:avLst/>
              <a:gdLst/>
              <a:ahLst/>
              <a:cxnLst/>
              <a:rect l="l" t="t" r="r" b="b"/>
              <a:pathLst>
                <a:path w="597" h="726" extrusionOk="0">
                  <a:moveTo>
                    <a:pt x="190" y="1"/>
                  </a:moveTo>
                  <a:cubicBezTo>
                    <a:pt x="161" y="1"/>
                    <a:pt x="132" y="9"/>
                    <a:pt x="108" y="25"/>
                  </a:cubicBezTo>
                  <a:cubicBezTo>
                    <a:pt x="25" y="61"/>
                    <a:pt x="1" y="168"/>
                    <a:pt x="48" y="240"/>
                  </a:cubicBezTo>
                  <a:lnTo>
                    <a:pt x="275" y="644"/>
                  </a:lnTo>
                  <a:cubicBezTo>
                    <a:pt x="299" y="693"/>
                    <a:pt x="357" y="726"/>
                    <a:pt x="414" y="726"/>
                  </a:cubicBezTo>
                  <a:cubicBezTo>
                    <a:pt x="441" y="726"/>
                    <a:pt x="466" y="719"/>
                    <a:pt x="489" y="704"/>
                  </a:cubicBezTo>
                  <a:cubicBezTo>
                    <a:pt x="572" y="656"/>
                    <a:pt x="596" y="573"/>
                    <a:pt x="548" y="478"/>
                  </a:cubicBezTo>
                  <a:lnTo>
                    <a:pt x="322" y="85"/>
                  </a:lnTo>
                  <a:cubicBezTo>
                    <a:pt x="299" y="30"/>
                    <a:pt x="244" y="1"/>
                    <a:pt x="190"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g2a2663abdf2_0_1737"/>
            <p:cNvSpPr/>
            <p:nvPr/>
          </p:nvSpPr>
          <p:spPr>
            <a:xfrm>
              <a:off x="1425741" y="2492768"/>
              <a:ext cx="25031" cy="17874"/>
            </a:xfrm>
            <a:custGeom>
              <a:avLst/>
              <a:gdLst/>
              <a:ahLst/>
              <a:cxnLst/>
              <a:rect l="l" t="t" r="r" b="b"/>
              <a:pathLst>
                <a:path w="787" h="562" extrusionOk="0">
                  <a:moveTo>
                    <a:pt x="181" y="1"/>
                  </a:moveTo>
                  <a:cubicBezTo>
                    <a:pt x="126" y="1"/>
                    <a:pt x="72" y="30"/>
                    <a:pt x="48" y="85"/>
                  </a:cubicBezTo>
                  <a:cubicBezTo>
                    <a:pt x="1" y="156"/>
                    <a:pt x="25" y="263"/>
                    <a:pt x="108" y="299"/>
                  </a:cubicBezTo>
                  <a:cubicBezTo>
                    <a:pt x="501" y="525"/>
                    <a:pt x="501" y="561"/>
                    <a:pt x="584" y="561"/>
                  </a:cubicBezTo>
                  <a:cubicBezTo>
                    <a:pt x="632" y="561"/>
                    <a:pt x="703" y="525"/>
                    <a:pt x="727" y="466"/>
                  </a:cubicBezTo>
                  <a:cubicBezTo>
                    <a:pt x="787" y="394"/>
                    <a:pt x="751" y="287"/>
                    <a:pt x="668" y="240"/>
                  </a:cubicBezTo>
                  <a:lnTo>
                    <a:pt x="263" y="25"/>
                  </a:lnTo>
                  <a:cubicBezTo>
                    <a:pt x="238" y="9"/>
                    <a:pt x="209" y="1"/>
                    <a:pt x="181"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g2a2663abdf2_0_1737"/>
            <p:cNvSpPr/>
            <p:nvPr/>
          </p:nvSpPr>
          <p:spPr>
            <a:xfrm>
              <a:off x="1414768" y="2535959"/>
              <a:ext cx="25031" cy="10655"/>
            </a:xfrm>
            <a:custGeom>
              <a:avLst/>
              <a:gdLst/>
              <a:ahLst/>
              <a:cxnLst/>
              <a:rect l="l" t="t" r="r" b="b"/>
              <a:pathLst>
                <a:path w="787" h="335" extrusionOk="0">
                  <a:moveTo>
                    <a:pt x="167" y="1"/>
                  </a:moveTo>
                  <a:cubicBezTo>
                    <a:pt x="72" y="1"/>
                    <a:pt x="1" y="72"/>
                    <a:pt x="1" y="167"/>
                  </a:cubicBezTo>
                  <a:cubicBezTo>
                    <a:pt x="1" y="251"/>
                    <a:pt x="72" y="334"/>
                    <a:pt x="167" y="334"/>
                  </a:cubicBezTo>
                  <a:lnTo>
                    <a:pt x="632" y="334"/>
                  </a:lnTo>
                  <a:cubicBezTo>
                    <a:pt x="715" y="334"/>
                    <a:pt x="786" y="251"/>
                    <a:pt x="786" y="167"/>
                  </a:cubicBezTo>
                  <a:cubicBezTo>
                    <a:pt x="786" y="72"/>
                    <a:pt x="715" y="1"/>
                    <a:pt x="632"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g2a2663abdf2_0_1737"/>
            <p:cNvSpPr/>
            <p:nvPr/>
          </p:nvSpPr>
          <p:spPr>
            <a:xfrm>
              <a:off x="1573825" y="2537104"/>
              <a:ext cx="24999" cy="10241"/>
            </a:xfrm>
            <a:custGeom>
              <a:avLst/>
              <a:gdLst/>
              <a:ahLst/>
              <a:cxnLst/>
              <a:rect l="l" t="t" r="r" b="b"/>
              <a:pathLst>
                <a:path w="786" h="322" extrusionOk="0">
                  <a:moveTo>
                    <a:pt x="167" y="0"/>
                  </a:moveTo>
                  <a:cubicBezTo>
                    <a:pt x="72" y="0"/>
                    <a:pt x="0" y="72"/>
                    <a:pt x="0" y="155"/>
                  </a:cubicBezTo>
                  <a:cubicBezTo>
                    <a:pt x="0" y="251"/>
                    <a:pt x="72" y="322"/>
                    <a:pt x="167" y="322"/>
                  </a:cubicBezTo>
                  <a:lnTo>
                    <a:pt x="631" y="322"/>
                  </a:lnTo>
                  <a:cubicBezTo>
                    <a:pt x="715" y="322"/>
                    <a:pt x="786" y="251"/>
                    <a:pt x="786" y="155"/>
                  </a:cubicBezTo>
                  <a:cubicBezTo>
                    <a:pt x="786" y="72"/>
                    <a:pt x="715" y="0"/>
                    <a:pt x="631"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g2a2663abdf2_0_1737"/>
            <p:cNvSpPr/>
            <p:nvPr/>
          </p:nvSpPr>
          <p:spPr>
            <a:xfrm>
              <a:off x="1563965" y="2493627"/>
              <a:ext cx="24649" cy="17525"/>
            </a:xfrm>
            <a:custGeom>
              <a:avLst/>
              <a:gdLst/>
              <a:ahLst/>
              <a:cxnLst/>
              <a:rect l="l" t="t" r="r" b="b"/>
              <a:pathLst>
                <a:path w="775" h="551" extrusionOk="0">
                  <a:moveTo>
                    <a:pt x="576" y="0"/>
                  </a:moveTo>
                  <a:cubicBezTo>
                    <a:pt x="549" y="0"/>
                    <a:pt x="523" y="7"/>
                    <a:pt x="501" y="22"/>
                  </a:cubicBezTo>
                  <a:lnTo>
                    <a:pt x="108" y="248"/>
                  </a:lnTo>
                  <a:cubicBezTo>
                    <a:pt x="24" y="296"/>
                    <a:pt x="1" y="391"/>
                    <a:pt x="48" y="475"/>
                  </a:cubicBezTo>
                  <a:cubicBezTo>
                    <a:pt x="73" y="524"/>
                    <a:pt x="132" y="550"/>
                    <a:pt x="189" y="550"/>
                  </a:cubicBezTo>
                  <a:cubicBezTo>
                    <a:pt x="215" y="550"/>
                    <a:pt x="240" y="545"/>
                    <a:pt x="263" y="534"/>
                  </a:cubicBezTo>
                  <a:lnTo>
                    <a:pt x="667" y="308"/>
                  </a:lnTo>
                  <a:cubicBezTo>
                    <a:pt x="739" y="260"/>
                    <a:pt x="774" y="153"/>
                    <a:pt x="727" y="82"/>
                  </a:cubicBezTo>
                  <a:cubicBezTo>
                    <a:pt x="694" y="33"/>
                    <a:pt x="633" y="0"/>
                    <a:pt x="57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g2a2663abdf2_0_1737"/>
            <p:cNvSpPr/>
            <p:nvPr/>
          </p:nvSpPr>
          <p:spPr>
            <a:xfrm>
              <a:off x="1537853" y="2461440"/>
              <a:ext cx="18956" cy="23090"/>
            </a:xfrm>
            <a:custGeom>
              <a:avLst/>
              <a:gdLst/>
              <a:ahLst/>
              <a:cxnLst/>
              <a:rect l="l" t="t" r="r" b="b"/>
              <a:pathLst>
                <a:path w="596" h="726" extrusionOk="0">
                  <a:moveTo>
                    <a:pt x="414" y="0"/>
                  </a:moveTo>
                  <a:cubicBezTo>
                    <a:pt x="357" y="0"/>
                    <a:pt x="298" y="33"/>
                    <a:pt x="274" y="82"/>
                  </a:cubicBezTo>
                  <a:lnTo>
                    <a:pt x="48" y="486"/>
                  </a:lnTo>
                  <a:cubicBezTo>
                    <a:pt x="0" y="558"/>
                    <a:pt x="36" y="665"/>
                    <a:pt x="107" y="701"/>
                  </a:cubicBezTo>
                  <a:cubicBezTo>
                    <a:pt x="132" y="718"/>
                    <a:pt x="162" y="725"/>
                    <a:pt x="192" y="725"/>
                  </a:cubicBezTo>
                  <a:cubicBezTo>
                    <a:pt x="247" y="725"/>
                    <a:pt x="303" y="699"/>
                    <a:pt x="333" y="653"/>
                  </a:cubicBezTo>
                  <a:lnTo>
                    <a:pt x="548" y="248"/>
                  </a:lnTo>
                  <a:cubicBezTo>
                    <a:pt x="595" y="177"/>
                    <a:pt x="572" y="70"/>
                    <a:pt x="488" y="22"/>
                  </a:cubicBezTo>
                  <a:cubicBezTo>
                    <a:pt x="466" y="7"/>
                    <a:pt x="440" y="0"/>
                    <a:pt x="414"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52" name="Google Shape;452;g2a2663abdf2_0_1737"/>
          <p:cNvSpPr txBox="1"/>
          <p:nvPr/>
        </p:nvSpPr>
        <p:spPr>
          <a:xfrm>
            <a:off x="2748300" y="35825"/>
            <a:ext cx="6395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en-US" b="1">
                <a:solidFill>
                  <a:schemeClr val="lt1"/>
                </a:solidFill>
              </a:rPr>
              <a:t>03. Increasing plant density based on LAI - Researcher: Moein Moosavi</a:t>
            </a:r>
            <a:endParaRPr b="1">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313d0975eb0_0_297"/>
          <p:cNvSpPr txBox="1">
            <a:spLocks noGrp="1"/>
          </p:cNvSpPr>
          <p:nvPr>
            <p:ph type="title"/>
          </p:nvPr>
        </p:nvSpPr>
        <p:spPr>
          <a:xfrm>
            <a:off x="1008075" y="535625"/>
            <a:ext cx="6429900" cy="801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2400"/>
              <a:t>Hypothesis?</a:t>
            </a:r>
            <a:endParaRPr sz="2400"/>
          </a:p>
        </p:txBody>
      </p:sp>
      <p:sp>
        <p:nvSpPr>
          <p:cNvPr id="459" name="Google Shape;459;g313d0975eb0_0_297"/>
          <p:cNvSpPr txBox="1">
            <a:spLocks noGrp="1"/>
          </p:cNvSpPr>
          <p:nvPr>
            <p:ph type="body" idx="1"/>
          </p:nvPr>
        </p:nvSpPr>
        <p:spPr>
          <a:xfrm>
            <a:off x="457200" y="1168125"/>
            <a:ext cx="8229600" cy="3426600"/>
          </a:xfrm>
          <a:prstGeom prst="rect">
            <a:avLst/>
          </a:prstGeom>
          <a:noFill/>
          <a:ln>
            <a:noFill/>
          </a:ln>
        </p:spPr>
        <p:txBody>
          <a:bodyPr spcFirstLastPara="1" wrap="square" lIns="91425" tIns="45700" rIns="91425" bIns="45700" anchor="t" anchorCtr="0">
            <a:noAutofit/>
          </a:bodyPr>
          <a:lstStyle/>
          <a:p>
            <a:pPr marL="457200" lvl="0" indent="0" algn="l" rtl="0">
              <a:lnSpc>
                <a:spcPct val="150000"/>
              </a:lnSpc>
              <a:spcBef>
                <a:spcPts val="360"/>
              </a:spcBef>
              <a:spcAft>
                <a:spcPts val="0"/>
              </a:spcAft>
              <a:buNone/>
            </a:pPr>
            <a:endParaRPr sz="1800"/>
          </a:p>
          <a:p>
            <a:pPr marL="457200" lvl="0" indent="-355600" algn="l" rtl="0">
              <a:lnSpc>
                <a:spcPct val="150000"/>
              </a:lnSpc>
              <a:spcBef>
                <a:spcPts val="360"/>
              </a:spcBef>
              <a:spcAft>
                <a:spcPts val="0"/>
              </a:spcAft>
              <a:buSzPts val="2000"/>
              <a:buChar char="•"/>
            </a:pPr>
            <a:r>
              <a:rPr lang="en-US" sz="1800"/>
              <a:t>The number of DPs (yield) </a:t>
            </a:r>
            <a:r>
              <a:rPr lang="en-US" sz="1800" i="1">
                <a:solidFill>
                  <a:srgbClr val="C00000"/>
                </a:solidFill>
              </a:rPr>
              <a:t>per plant </a:t>
            </a:r>
            <a:r>
              <a:rPr lang="en-US" sz="1800"/>
              <a:t>will drop by increasing plant density</a:t>
            </a:r>
            <a:endParaRPr sz="1800"/>
          </a:p>
          <a:p>
            <a:pPr marL="457200" lvl="0" indent="-355600" algn="l" rtl="0">
              <a:lnSpc>
                <a:spcPct val="150000"/>
              </a:lnSpc>
              <a:spcBef>
                <a:spcPts val="360"/>
              </a:spcBef>
              <a:spcAft>
                <a:spcPts val="0"/>
              </a:spcAft>
              <a:buSzPts val="2000"/>
              <a:buChar char="•"/>
            </a:pPr>
            <a:r>
              <a:rPr lang="en-US" sz="1800"/>
              <a:t>Yield </a:t>
            </a:r>
            <a:r>
              <a:rPr lang="en-US" sz="1800" i="1">
                <a:solidFill>
                  <a:srgbClr val="C00000"/>
                </a:solidFill>
              </a:rPr>
              <a:t>per area </a:t>
            </a:r>
            <a:r>
              <a:rPr lang="en-US" sz="1800"/>
              <a:t>will be higher in higher plant density until a threshold</a:t>
            </a:r>
            <a:endParaRPr sz="1800"/>
          </a:p>
          <a:p>
            <a:pPr marL="457200" lvl="0" indent="-355600" algn="l" rtl="0">
              <a:lnSpc>
                <a:spcPct val="150000"/>
              </a:lnSpc>
              <a:spcBef>
                <a:spcPts val="360"/>
              </a:spcBef>
              <a:spcAft>
                <a:spcPts val="0"/>
              </a:spcAft>
              <a:buSzPts val="2000"/>
              <a:buChar char="•"/>
            </a:pPr>
            <a:r>
              <a:rPr lang="en-US" sz="1800"/>
              <a:t>Quality of DPs will drop (longer petioles, higher SLA, lower Chl, etc.)</a:t>
            </a:r>
            <a:endParaRPr sz="1800"/>
          </a:p>
          <a:p>
            <a:pPr marL="457200" lvl="0" indent="-355600" algn="l" rtl="0">
              <a:lnSpc>
                <a:spcPct val="150000"/>
              </a:lnSpc>
              <a:spcBef>
                <a:spcPts val="360"/>
              </a:spcBef>
              <a:spcAft>
                <a:spcPts val="0"/>
              </a:spcAft>
              <a:buSzPts val="2000"/>
              <a:buChar char="•"/>
            </a:pPr>
            <a:r>
              <a:rPr lang="en-US" sz="1800"/>
              <a:t>Need for ICL for the future</a:t>
            </a:r>
            <a:endParaRPr sz="1800"/>
          </a:p>
          <a:p>
            <a:pPr marL="457200" lvl="0" indent="0" algn="l" rtl="0">
              <a:lnSpc>
                <a:spcPct val="100000"/>
              </a:lnSpc>
              <a:spcBef>
                <a:spcPts val="0"/>
              </a:spcBef>
              <a:spcAft>
                <a:spcPts val="0"/>
              </a:spcAft>
              <a:buSzPts val="1800"/>
              <a:buNone/>
            </a:pPr>
            <a:endParaRPr sz="1800"/>
          </a:p>
        </p:txBody>
      </p:sp>
      <p:sp>
        <p:nvSpPr>
          <p:cNvPr id="460" name="Google Shape;460;g313d0975eb0_0_297"/>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grpSp>
        <p:nvGrpSpPr>
          <p:cNvPr id="461" name="Google Shape;461;g313d0975eb0_0_297"/>
          <p:cNvGrpSpPr/>
          <p:nvPr/>
        </p:nvGrpSpPr>
        <p:grpSpPr>
          <a:xfrm>
            <a:off x="299592" y="632105"/>
            <a:ext cx="525114" cy="608342"/>
            <a:chOff x="1367060" y="2422129"/>
            <a:chExt cx="269262" cy="352050"/>
          </a:xfrm>
        </p:grpSpPr>
        <p:sp>
          <p:nvSpPr>
            <p:cNvPr id="462" name="Google Shape;462;g313d0975eb0_0_297"/>
            <p:cNvSpPr/>
            <p:nvPr/>
          </p:nvSpPr>
          <p:spPr>
            <a:xfrm>
              <a:off x="1392059" y="2651857"/>
              <a:ext cx="129160" cy="122322"/>
            </a:xfrm>
            <a:custGeom>
              <a:avLst/>
              <a:gdLst/>
              <a:ahLst/>
              <a:cxnLst/>
              <a:rect l="l" t="t" r="r" b="b"/>
              <a:pathLst>
                <a:path w="4061" h="3846" extrusionOk="0">
                  <a:moveTo>
                    <a:pt x="167" y="0"/>
                  </a:moveTo>
                  <a:cubicBezTo>
                    <a:pt x="72" y="0"/>
                    <a:pt x="0" y="83"/>
                    <a:pt x="0" y="167"/>
                  </a:cubicBezTo>
                  <a:cubicBezTo>
                    <a:pt x="0" y="262"/>
                    <a:pt x="72" y="333"/>
                    <a:pt x="167" y="333"/>
                  </a:cubicBezTo>
                  <a:lnTo>
                    <a:pt x="357" y="333"/>
                  </a:lnTo>
                  <a:lnTo>
                    <a:pt x="357" y="1691"/>
                  </a:lnTo>
                  <a:cubicBezTo>
                    <a:pt x="357" y="2179"/>
                    <a:pt x="762" y="2584"/>
                    <a:pt x="1250" y="2584"/>
                  </a:cubicBezTo>
                  <a:cubicBezTo>
                    <a:pt x="1286" y="2584"/>
                    <a:pt x="1226" y="2584"/>
                    <a:pt x="2310" y="2405"/>
                  </a:cubicBezTo>
                  <a:lnTo>
                    <a:pt x="2310" y="3453"/>
                  </a:lnTo>
                  <a:cubicBezTo>
                    <a:pt x="2310" y="3667"/>
                    <a:pt x="2489" y="3846"/>
                    <a:pt x="2691" y="3846"/>
                  </a:cubicBezTo>
                  <a:lnTo>
                    <a:pt x="3905" y="3846"/>
                  </a:lnTo>
                  <a:cubicBezTo>
                    <a:pt x="3989" y="3846"/>
                    <a:pt x="4060" y="3774"/>
                    <a:pt x="4060" y="3679"/>
                  </a:cubicBezTo>
                  <a:cubicBezTo>
                    <a:pt x="4060" y="3596"/>
                    <a:pt x="3989" y="3500"/>
                    <a:pt x="3893" y="3500"/>
                  </a:cubicBezTo>
                  <a:lnTo>
                    <a:pt x="2691" y="3500"/>
                  </a:lnTo>
                  <a:cubicBezTo>
                    <a:pt x="2667" y="3500"/>
                    <a:pt x="2631" y="3465"/>
                    <a:pt x="2631" y="3441"/>
                  </a:cubicBezTo>
                  <a:lnTo>
                    <a:pt x="2631" y="2191"/>
                  </a:lnTo>
                  <a:cubicBezTo>
                    <a:pt x="2631" y="2143"/>
                    <a:pt x="2620" y="2107"/>
                    <a:pt x="2572" y="2072"/>
                  </a:cubicBezTo>
                  <a:cubicBezTo>
                    <a:pt x="2555" y="2055"/>
                    <a:pt x="2520" y="2038"/>
                    <a:pt x="2485" y="2038"/>
                  </a:cubicBezTo>
                  <a:cubicBezTo>
                    <a:pt x="2470" y="2038"/>
                    <a:pt x="2455" y="2041"/>
                    <a:pt x="2441" y="2048"/>
                  </a:cubicBezTo>
                  <a:lnTo>
                    <a:pt x="1238" y="2250"/>
                  </a:lnTo>
                  <a:cubicBezTo>
                    <a:pt x="917" y="2250"/>
                    <a:pt x="691" y="2000"/>
                    <a:pt x="691" y="1691"/>
                  </a:cubicBezTo>
                  <a:lnTo>
                    <a:pt x="691" y="167"/>
                  </a:lnTo>
                  <a:cubicBezTo>
                    <a:pt x="691" y="83"/>
                    <a:pt x="607" y="0"/>
                    <a:pt x="524"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g313d0975eb0_0_297"/>
            <p:cNvSpPr/>
            <p:nvPr/>
          </p:nvSpPr>
          <p:spPr>
            <a:xfrm>
              <a:off x="1367060" y="2441912"/>
              <a:ext cx="82184" cy="212139"/>
            </a:xfrm>
            <a:custGeom>
              <a:avLst/>
              <a:gdLst/>
              <a:ahLst/>
              <a:cxnLst/>
              <a:rect l="l" t="t" r="r" b="b"/>
              <a:pathLst>
                <a:path w="2584" h="6670" extrusionOk="0">
                  <a:moveTo>
                    <a:pt x="2415" y="1"/>
                  </a:moveTo>
                  <a:cubicBezTo>
                    <a:pt x="2382" y="1"/>
                    <a:pt x="2350" y="10"/>
                    <a:pt x="2322" y="29"/>
                  </a:cubicBezTo>
                  <a:cubicBezTo>
                    <a:pt x="1274" y="731"/>
                    <a:pt x="655" y="1898"/>
                    <a:pt x="655" y="3148"/>
                  </a:cubicBezTo>
                  <a:cubicBezTo>
                    <a:pt x="655" y="3351"/>
                    <a:pt x="667" y="3541"/>
                    <a:pt x="703" y="3732"/>
                  </a:cubicBezTo>
                  <a:cubicBezTo>
                    <a:pt x="48" y="5708"/>
                    <a:pt x="0" y="5696"/>
                    <a:pt x="0" y="5970"/>
                  </a:cubicBezTo>
                  <a:cubicBezTo>
                    <a:pt x="0" y="6208"/>
                    <a:pt x="84" y="6446"/>
                    <a:pt x="262" y="6625"/>
                  </a:cubicBezTo>
                  <a:cubicBezTo>
                    <a:pt x="295" y="6651"/>
                    <a:pt x="342" y="6670"/>
                    <a:pt x="389" y="6670"/>
                  </a:cubicBezTo>
                  <a:cubicBezTo>
                    <a:pt x="429" y="6670"/>
                    <a:pt x="468" y="6657"/>
                    <a:pt x="500" y="6625"/>
                  </a:cubicBezTo>
                  <a:cubicBezTo>
                    <a:pt x="560" y="6565"/>
                    <a:pt x="584" y="6458"/>
                    <a:pt x="500" y="6375"/>
                  </a:cubicBezTo>
                  <a:cubicBezTo>
                    <a:pt x="358" y="6220"/>
                    <a:pt x="298" y="5982"/>
                    <a:pt x="369" y="5756"/>
                  </a:cubicBezTo>
                  <a:lnTo>
                    <a:pt x="1036" y="3791"/>
                  </a:lnTo>
                  <a:cubicBezTo>
                    <a:pt x="1060" y="3767"/>
                    <a:pt x="1060" y="3732"/>
                    <a:pt x="1036" y="3720"/>
                  </a:cubicBezTo>
                  <a:cubicBezTo>
                    <a:pt x="1012" y="3517"/>
                    <a:pt x="1000" y="3327"/>
                    <a:pt x="1000" y="3148"/>
                  </a:cubicBezTo>
                  <a:cubicBezTo>
                    <a:pt x="1000" y="2005"/>
                    <a:pt x="1560" y="934"/>
                    <a:pt x="2513" y="291"/>
                  </a:cubicBezTo>
                  <a:cubicBezTo>
                    <a:pt x="2572" y="255"/>
                    <a:pt x="2584" y="148"/>
                    <a:pt x="2548" y="76"/>
                  </a:cubicBezTo>
                  <a:cubicBezTo>
                    <a:pt x="2519" y="25"/>
                    <a:pt x="2467" y="1"/>
                    <a:pt x="2415"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g313d0975eb0_0_297"/>
            <p:cNvSpPr/>
            <p:nvPr/>
          </p:nvSpPr>
          <p:spPr>
            <a:xfrm>
              <a:off x="1456051" y="2422129"/>
              <a:ext cx="180271" cy="162937"/>
            </a:xfrm>
            <a:custGeom>
              <a:avLst/>
              <a:gdLst/>
              <a:ahLst/>
              <a:cxnLst/>
              <a:rect l="l" t="t" r="r" b="b"/>
              <a:pathLst>
                <a:path w="5668" h="5123" extrusionOk="0">
                  <a:moveTo>
                    <a:pt x="1621" y="1"/>
                  </a:moveTo>
                  <a:cubicBezTo>
                    <a:pt x="1104" y="1"/>
                    <a:pt x="591" y="107"/>
                    <a:pt x="119" y="317"/>
                  </a:cubicBezTo>
                  <a:cubicBezTo>
                    <a:pt x="24" y="353"/>
                    <a:pt x="0" y="448"/>
                    <a:pt x="24" y="544"/>
                  </a:cubicBezTo>
                  <a:cubicBezTo>
                    <a:pt x="51" y="616"/>
                    <a:pt x="113" y="648"/>
                    <a:pt x="184" y="648"/>
                  </a:cubicBezTo>
                  <a:cubicBezTo>
                    <a:pt x="205" y="648"/>
                    <a:pt x="228" y="645"/>
                    <a:pt x="250" y="639"/>
                  </a:cubicBezTo>
                  <a:cubicBezTo>
                    <a:pt x="965" y="317"/>
                    <a:pt x="1536" y="365"/>
                    <a:pt x="1643" y="353"/>
                  </a:cubicBezTo>
                  <a:cubicBezTo>
                    <a:pt x="3941" y="365"/>
                    <a:pt x="5644" y="2556"/>
                    <a:pt x="4894" y="4901"/>
                  </a:cubicBezTo>
                  <a:cubicBezTo>
                    <a:pt x="4870" y="4997"/>
                    <a:pt x="4906" y="5080"/>
                    <a:pt x="5001" y="5116"/>
                  </a:cubicBezTo>
                  <a:cubicBezTo>
                    <a:pt x="5018" y="5120"/>
                    <a:pt x="5035" y="5123"/>
                    <a:pt x="5052" y="5123"/>
                  </a:cubicBezTo>
                  <a:cubicBezTo>
                    <a:pt x="5119" y="5123"/>
                    <a:pt x="5184" y="5085"/>
                    <a:pt x="5203" y="5009"/>
                  </a:cubicBezTo>
                  <a:cubicBezTo>
                    <a:pt x="5668" y="3508"/>
                    <a:pt x="5239" y="2044"/>
                    <a:pt x="4263" y="1079"/>
                  </a:cubicBezTo>
                  <a:cubicBezTo>
                    <a:pt x="3524" y="356"/>
                    <a:pt x="2566" y="1"/>
                    <a:pt x="1621"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g313d0975eb0_0_297"/>
            <p:cNvSpPr/>
            <p:nvPr/>
          </p:nvSpPr>
          <p:spPr>
            <a:xfrm>
              <a:off x="1532160" y="2593590"/>
              <a:ext cx="81834" cy="180207"/>
            </a:xfrm>
            <a:custGeom>
              <a:avLst/>
              <a:gdLst/>
              <a:ahLst/>
              <a:cxnLst/>
              <a:rect l="l" t="t" r="r" b="b"/>
              <a:pathLst>
                <a:path w="2573" h="5666" extrusionOk="0">
                  <a:moveTo>
                    <a:pt x="2399" y="1"/>
                  </a:moveTo>
                  <a:cubicBezTo>
                    <a:pt x="2340" y="1"/>
                    <a:pt x="2284" y="36"/>
                    <a:pt x="2251" y="94"/>
                  </a:cubicBezTo>
                  <a:cubicBezTo>
                    <a:pt x="2096" y="380"/>
                    <a:pt x="1715" y="856"/>
                    <a:pt x="1715" y="1737"/>
                  </a:cubicBezTo>
                  <a:lnTo>
                    <a:pt x="1715" y="5273"/>
                  </a:lnTo>
                  <a:cubicBezTo>
                    <a:pt x="1715" y="5309"/>
                    <a:pt x="1679" y="5332"/>
                    <a:pt x="1655" y="5332"/>
                  </a:cubicBezTo>
                  <a:lnTo>
                    <a:pt x="167" y="5332"/>
                  </a:lnTo>
                  <a:cubicBezTo>
                    <a:pt x="72" y="5332"/>
                    <a:pt x="0" y="5404"/>
                    <a:pt x="0" y="5499"/>
                  </a:cubicBezTo>
                  <a:cubicBezTo>
                    <a:pt x="0" y="5583"/>
                    <a:pt x="72" y="5666"/>
                    <a:pt x="167" y="5666"/>
                  </a:cubicBezTo>
                  <a:lnTo>
                    <a:pt x="1655" y="5666"/>
                  </a:lnTo>
                  <a:cubicBezTo>
                    <a:pt x="1858" y="5666"/>
                    <a:pt x="2036" y="5487"/>
                    <a:pt x="2036" y="5273"/>
                  </a:cubicBezTo>
                  <a:lnTo>
                    <a:pt x="2036" y="1737"/>
                  </a:lnTo>
                  <a:cubicBezTo>
                    <a:pt x="2036" y="963"/>
                    <a:pt x="2382" y="558"/>
                    <a:pt x="2548" y="249"/>
                  </a:cubicBezTo>
                  <a:cubicBezTo>
                    <a:pt x="2572" y="153"/>
                    <a:pt x="2548" y="70"/>
                    <a:pt x="2477" y="22"/>
                  </a:cubicBezTo>
                  <a:cubicBezTo>
                    <a:pt x="2451" y="8"/>
                    <a:pt x="2425" y="1"/>
                    <a:pt x="239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g313d0975eb0_0_297"/>
            <p:cNvSpPr/>
            <p:nvPr/>
          </p:nvSpPr>
          <p:spPr>
            <a:xfrm>
              <a:off x="1425359" y="2572313"/>
              <a:ext cx="24267" cy="17843"/>
            </a:xfrm>
            <a:custGeom>
              <a:avLst/>
              <a:gdLst/>
              <a:ahLst/>
              <a:cxnLst/>
              <a:rect l="l" t="t" r="r" b="b"/>
              <a:pathLst>
                <a:path w="763" h="561" extrusionOk="0">
                  <a:moveTo>
                    <a:pt x="583" y="0"/>
                  </a:moveTo>
                  <a:cubicBezTo>
                    <a:pt x="554" y="0"/>
                    <a:pt x="525" y="8"/>
                    <a:pt x="501" y="25"/>
                  </a:cubicBezTo>
                  <a:lnTo>
                    <a:pt x="96" y="239"/>
                  </a:lnTo>
                  <a:cubicBezTo>
                    <a:pt x="25" y="287"/>
                    <a:pt x="1" y="394"/>
                    <a:pt x="37" y="465"/>
                  </a:cubicBezTo>
                  <a:cubicBezTo>
                    <a:pt x="72" y="525"/>
                    <a:pt x="132" y="560"/>
                    <a:pt x="191" y="560"/>
                  </a:cubicBezTo>
                  <a:cubicBezTo>
                    <a:pt x="215" y="560"/>
                    <a:pt x="251" y="560"/>
                    <a:pt x="275" y="537"/>
                  </a:cubicBezTo>
                  <a:lnTo>
                    <a:pt x="680" y="322"/>
                  </a:lnTo>
                  <a:cubicBezTo>
                    <a:pt x="739" y="263"/>
                    <a:pt x="763" y="156"/>
                    <a:pt x="727" y="84"/>
                  </a:cubicBezTo>
                  <a:cubicBezTo>
                    <a:pt x="696" y="29"/>
                    <a:pt x="639" y="0"/>
                    <a:pt x="583"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g313d0975eb0_0_297"/>
            <p:cNvSpPr/>
            <p:nvPr/>
          </p:nvSpPr>
          <p:spPr>
            <a:xfrm>
              <a:off x="1562820" y="2573680"/>
              <a:ext cx="26176" cy="17620"/>
            </a:xfrm>
            <a:custGeom>
              <a:avLst/>
              <a:gdLst/>
              <a:ahLst/>
              <a:cxnLst/>
              <a:rect l="l" t="t" r="r" b="b"/>
              <a:pathLst>
                <a:path w="823" h="554" extrusionOk="0">
                  <a:moveTo>
                    <a:pt x="201" y="1"/>
                  </a:moveTo>
                  <a:cubicBezTo>
                    <a:pt x="143" y="1"/>
                    <a:pt x="81" y="28"/>
                    <a:pt x="48" y="77"/>
                  </a:cubicBezTo>
                  <a:cubicBezTo>
                    <a:pt x="1" y="160"/>
                    <a:pt x="37" y="255"/>
                    <a:pt x="108" y="303"/>
                  </a:cubicBezTo>
                  <a:cubicBezTo>
                    <a:pt x="513" y="529"/>
                    <a:pt x="513" y="553"/>
                    <a:pt x="584" y="553"/>
                  </a:cubicBezTo>
                  <a:cubicBezTo>
                    <a:pt x="763" y="541"/>
                    <a:pt x="822" y="315"/>
                    <a:pt x="680" y="244"/>
                  </a:cubicBezTo>
                  <a:lnTo>
                    <a:pt x="275" y="17"/>
                  </a:lnTo>
                  <a:cubicBezTo>
                    <a:pt x="253" y="6"/>
                    <a:pt x="227" y="1"/>
                    <a:pt x="201"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g313d0975eb0_0_297"/>
            <p:cNvSpPr/>
            <p:nvPr/>
          </p:nvSpPr>
          <p:spPr>
            <a:xfrm>
              <a:off x="1448100" y="2481414"/>
              <a:ext cx="125375" cy="191275"/>
            </a:xfrm>
            <a:custGeom>
              <a:avLst/>
              <a:gdLst/>
              <a:ahLst/>
              <a:cxnLst/>
              <a:rect l="l" t="t" r="r" b="b"/>
              <a:pathLst>
                <a:path w="3942" h="6014" extrusionOk="0">
                  <a:moveTo>
                    <a:pt x="1280" y="1498"/>
                  </a:moveTo>
                  <a:cubicBezTo>
                    <a:pt x="1355" y="1498"/>
                    <a:pt x="1429" y="1543"/>
                    <a:pt x="1429" y="1632"/>
                  </a:cubicBezTo>
                  <a:lnTo>
                    <a:pt x="1429" y="1763"/>
                  </a:lnTo>
                  <a:lnTo>
                    <a:pt x="1262" y="1763"/>
                  </a:lnTo>
                  <a:cubicBezTo>
                    <a:pt x="1191" y="1763"/>
                    <a:pt x="1131" y="1704"/>
                    <a:pt x="1131" y="1632"/>
                  </a:cubicBezTo>
                  <a:cubicBezTo>
                    <a:pt x="1131" y="1543"/>
                    <a:pt x="1206" y="1498"/>
                    <a:pt x="1280" y="1498"/>
                  </a:cubicBezTo>
                  <a:close/>
                  <a:moveTo>
                    <a:pt x="2483" y="1498"/>
                  </a:moveTo>
                  <a:cubicBezTo>
                    <a:pt x="2557" y="1498"/>
                    <a:pt x="2632" y="1543"/>
                    <a:pt x="2632" y="1632"/>
                  </a:cubicBezTo>
                  <a:cubicBezTo>
                    <a:pt x="2632" y="1704"/>
                    <a:pt x="2572" y="1763"/>
                    <a:pt x="2501" y="1763"/>
                  </a:cubicBezTo>
                  <a:lnTo>
                    <a:pt x="2334" y="1763"/>
                  </a:lnTo>
                  <a:lnTo>
                    <a:pt x="2334" y="1632"/>
                  </a:lnTo>
                  <a:cubicBezTo>
                    <a:pt x="2334" y="1543"/>
                    <a:pt x="2408" y="1498"/>
                    <a:pt x="2483" y="1498"/>
                  </a:cubicBezTo>
                  <a:close/>
                  <a:moveTo>
                    <a:pt x="1989" y="2085"/>
                  </a:moveTo>
                  <a:lnTo>
                    <a:pt x="1989" y="3776"/>
                  </a:lnTo>
                  <a:lnTo>
                    <a:pt x="1739" y="3776"/>
                  </a:lnTo>
                  <a:lnTo>
                    <a:pt x="1739" y="2085"/>
                  </a:lnTo>
                  <a:close/>
                  <a:moveTo>
                    <a:pt x="2524" y="4097"/>
                  </a:moveTo>
                  <a:lnTo>
                    <a:pt x="2524" y="4430"/>
                  </a:lnTo>
                  <a:lnTo>
                    <a:pt x="1215" y="4430"/>
                  </a:lnTo>
                  <a:lnTo>
                    <a:pt x="1215" y="4097"/>
                  </a:lnTo>
                  <a:close/>
                  <a:moveTo>
                    <a:pt x="2512" y="4752"/>
                  </a:moveTo>
                  <a:lnTo>
                    <a:pt x="2512" y="4942"/>
                  </a:lnTo>
                  <a:lnTo>
                    <a:pt x="2524" y="4942"/>
                  </a:lnTo>
                  <a:cubicBezTo>
                    <a:pt x="2524" y="5026"/>
                    <a:pt x="2465" y="5085"/>
                    <a:pt x="2393" y="5085"/>
                  </a:cubicBezTo>
                  <a:lnTo>
                    <a:pt x="1334" y="5085"/>
                  </a:lnTo>
                  <a:cubicBezTo>
                    <a:pt x="1262" y="5085"/>
                    <a:pt x="1203" y="5026"/>
                    <a:pt x="1203" y="4942"/>
                  </a:cubicBezTo>
                  <a:lnTo>
                    <a:pt x="1203" y="4752"/>
                  </a:lnTo>
                  <a:close/>
                  <a:moveTo>
                    <a:pt x="2227" y="5395"/>
                  </a:moveTo>
                  <a:cubicBezTo>
                    <a:pt x="2203" y="5561"/>
                    <a:pt x="2048" y="5681"/>
                    <a:pt x="1870" y="5681"/>
                  </a:cubicBezTo>
                  <a:cubicBezTo>
                    <a:pt x="1691" y="5681"/>
                    <a:pt x="1548" y="5561"/>
                    <a:pt x="1500" y="5395"/>
                  </a:cubicBezTo>
                  <a:close/>
                  <a:moveTo>
                    <a:pt x="1874" y="1"/>
                  </a:moveTo>
                  <a:cubicBezTo>
                    <a:pt x="834" y="1"/>
                    <a:pt x="0" y="837"/>
                    <a:pt x="0" y="1882"/>
                  </a:cubicBezTo>
                  <a:cubicBezTo>
                    <a:pt x="0" y="2406"/>
                    <a:pt x="215" y="2906"/>
                    <a:pt x="607" y="3264"/>
                  </a:cubicBezTo>
                  <a:cubicBezTo>
                    <a:pt x="786" y="3418"/>
                    <a:pt x="869" y="3656"/>
                    <a:pt x="869" y="3895"/>
                  </a:cubicBezTo>
                  <a:lnTo>
                    <a:pt x="869" y="4942"/>
                  </a:lnTo>
                  <a:cubicBezTo>
                    <a:pt x="869" y="5145"/>
                    <a:pt x="988" y="5300"/>
                    <a:pt x="1155" y="5359"/>
                  </a:cubicBezTo>
                  <a:cubicBezTo>
                    <a:pt x="1191" y="5716"/>
                    <a:pt x="1489" y="6014"/>
                    <a:pt x="1858" y="6014"/>
                  </a:cubicBezTo>
                  <a:cubicBezTo>
                    <a:pt x="2227" y="6014"/>
                    <a:pt x="2524" y="5740"/>
                    <a:pt x="2560" y="5359"/>
                  </a:cubicBezTo>
                  <a:cubicBezTo>
                    <a:pt x="2715" y="5288"/>
                    <a:pt x="2834" y="5121"/>
                    <a:pt x="2834" y="4942"/>
                  </a:cubicBezTo>
                  <a:lnTo>
                    <a:pt x="2834" y="3871"/>
                  </a:lnTo>
                  <a:cubicBezTo>
                    <a:pt x="2834" y="3811"/>
                    <a:pt x="2834" y="3752"/>
                    <a:pt x="2858" y="3692"/>
                  </a:cubicBezTo>
                  <a:cubicBezTo>
                    <a:pt x="2870" y="3609"/>
                    <a:pt x="2822" y="3514"/>
                    <a:pt x="2727" y="3502"/>
                  </a:cubicBezTo>
                  <a:cubicBezTo>
                    <a:pt x="2718" y="3500"/>
                    <a:pt x="2710" y="3500"/>
                    <a:pt x="2701" y="3500"/>
                  </a:cubicBezTo>
                  <a:cubicBezTo>
                    <a:pt x="2627" y="3500"/>
                    <a:pt x="2558" y="3546"/>
                    <a:pt x="2536" y="3621"/>
                  </a:cubicBezTo>
                  <a:cubicBezTo>
                    <a:pt x="2524" y="3668"/>
                    <a:pt x="2524" y="3728"/>
                    <a:pt x="2512" y="3776"/>
                  </a:cubicBezTo>
                  <a:lnTo>
                    <a:pt x="2298" y="3776"/>
                  </a:lnTo>
                  <a:lnTo>
                    <a:pt x="2298" y="2085"/>
                  </a:lnTo>
                  <a:lnTo>
                    <a:pt x="2465" y="2085"/>
                  </a:lnTo>
                  <a:cubicBezTo>
                    <a:pt x="2715" y="2085"/>
                    <a:pt x="2929" y="1882"/>
                    <a:pt x="2929" y="1632"/>
                  </a:cubicBezTo>
                  <a:cubicBezTo>
                    <a:pt x="2929" y="1370"/>
                    <a:pt x="2715" y="1168"/>
                    <a:pt x="2465" y="1168"/>
                  </a:cubicBezTo>
                  <a:lnTo>
                    <a:pt x="2441" y="1168"/>
                  </a:lnTo>
                  <a:cubicBezTo>
                    <a:pt x="2179" y="1168"/>
                    <a:pt x="1977" y="1370"/>
                    <a:pt x="1977" y="1632"/>
                  </a:cubicBezTo>
                  <a:lnTo>
                    <a:pt x="1977" y="1763"/>
                  </a:lnTo>
                  <a:lnTo>
                    <a:pt x="1727" y="1763"/>
                  </a:lnTo>
                  <a:lnTo>
                    <a:pt x="1727" y="1632"/>
                  </a:lnTo>
                  <a:cubicBezTo>
                    <a:pt x="1727" y="1370"/>
                    <a:pt x="1512" y="1168"/>
                    <a:pt x="1262" y="1168"/>
                  </a:cubicBezTo>
                  <a:lnTo>
                    <a:pt x="1227" y="1168"/>
                  </a:lnTo>
                  <a:cubicBezTo>
                    <a:pt x="977" y="1168"/>
                    <a:pt x="774" y="1370"/>
                    <a:pt x="774" y="1632"/>
                  </a:cubicBezTo>
                  <a:cubicBezTo>
                    <a:pt x="774" y="1882"/>
                    <a:pt x="977" y="2085"/>
                    <a:pt x="1227" y="2085"/>
                  </a:cubicBezTo>
                  <a:lnTo>
                    <a:pt x="1393" y="2085"/>
                  </a:lnTo>
                  <a:lnTo>
                    <a:pt x="1393" y="3776"/>
                  </a:lnTo>
                  <a:lnTo>
                    <a:pt x="1191" y="3776"/>
                  </a:lnTo>
                  <a:cubicBezTo>
                    <a:pt x="1155" y="3478"/>
                    <a:pt x="1024" y="3204"/>
                    <a:pt x="810" y="3014"/>
                  </a:cubicBezTo>
                  <a:cubicBezTo>
                    <a:pt x="488" y="2716"/>
                    <a:pt x="310" y="2299"/>
                    <a:pt x="310" y="1871"/>
                  </a:cubicBezTo>
                  <a:cubicBezTo>
                    <a:pt x="310" y="1013"/>
                    <a:pt x="988" y="323"/>
                    <a:pt x="1858" y="323"/>
                  </a:cubicBezTo>
                  <a:lnTo>
                    <a:pt x="1905" y="323"/>
                  </a:lnTo>
                  <a:cubicBezTo>
                    <a:pt x="2715" y="335"/>
                    <a:pt x="3394" y="1013"/>
                    <a:pt x="3405" y="1835"/>
                  </a:cubicBezTo>
                  <a:lnTo>
                    <a:pt x="3405" y="1847"/>
                  </a:lnTo>
                  <a:cubicBezTo>
                    <a:pt x="3405" y="2287"/>
                    <a:pt x="3239" y="2668"/>
                    <a:pt x="2929" y="2966"/>
                  </a:cubicBezTo>
                  <a:cubicBezTo>
                    <a:pt x="2870" y="3025"/>
                    <a:pt x="2858" y="3133"/>
                    <a:pt x="2929" y="3204"/>
                  </a:cubicBezTo>
                  <a:cubicBezTo>
                    <a:pt x="2965" y="3240"/>
                    <a:pt x="3007" y="3258"/>
                    <a:pt x="3048" y="3258"/>
                  </a:cubicBezTo>
                  <a:cubicBezTo>
                    <a:pt x="3090" y="3258"/>
                    <a:pt x="3132" y="3240"/>
                    <a:pt x="3167" y="3204"/>
                  </a:cubicBezTo>
                  <a:cubicBezTo>
                    <a:pt x="3906" y="2502"/>
                    <a:pt x="3941" y="1299"/>
                    <a:pt x="3191" y="561"/>
                  </a:cubicBezTo>
                  <a:cubicBezTo>
                    <a:pt x="2858" y="216"/>
                    <a:pt x="2393" y="1"/>
                    <a:pt x="1917" y="1"/>
                  </a:cubicBezTo>
                  <a:cubicBezTo>
                    <a:pt x="1903" y="1"/>
                    <a:pt x="1888" y="1"/>
                    <a:pt x="1874"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g313d0975eb0_0_297"/>
            <p:cNvSpPr/>
            <p:nvPr/>
          </p:nvSpPr>
          <p:spPr>
            <a:xfrm>
              <a:off x="1502232" y="2449259"/>
              <a:ext cx="10655" cy="25380"/>
            </a:xfrm>
            <a:custGeom>
              <a:avLst/>
              <a:gdLst/>
              <a:ahLst/>
              <a:cxnLst/>
              <a:rect l="l" t="t" r="r" b="b"/>
              <a:pathLst>
                <a:path w="335" h="798" extrusionOk="0">
                  <a:moveTo>
                    <a:pt x="168" y="0"/>
                  </a:moveTo>
                  <a:cubicBezTo>
                    <a:pt x="84" y="0"/>
                    <a:pt x="1" y="84"/>
                    <a:pt x="1" y="167"/>
                  </a:cubicBezTo>
                  <a:lnTo>
                    <a:pt x="1" y="631"/>
                  </a:lnTo>
                  <a:cubicBezTo>
                    <a:pt x="1" y="715"/>
                    <a:pt x="84" y="798"/>
                    <a:pt x="168" y="798"/>
                  </a:cubicBezTo>
                  <a:cubicBezTo>
                    <a:pt x="263" y="798"/>
                    <a:pt x="334" y="715"/>
                    <a:pt x="334" y="631"/>
                  </a:cubicBezTo>
                  <a:lnTo>
                    <a:pt x="334" y="167"/>
                  </a:lnTo>
                  <a:cubicBezTo>
                    <a:pt x="334" y="84"/>
                    <a:pt x="263" y="0"/>
                    <a:pt x="168"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g313d0975eb0_0_297"/>
            <p:cNvSpPr/>
            <p:nvPr/>
          </p:nvSpPr>
          <p:spPr>
            <a:xfrm>
              <a:off x="1458309" y="2460582"/>
              <a:ext cx="18988" cy="23090"/>
            </a:xfrm>
            <a:custGeom>
              <a:avLst/>
              <a:gdLst/>
              <a:ahLst/>
              <a:cxnLst/>
              <a:rect l="l" t="t" r="r" b="b"/>
              <a:pathLst>
                <a:path w="597" h="726" extrusionOk="0">
                  <a:moveTo>
                    <a:pt x="190" y="1"/>
                  </a:moveTo>
                  <a:cubicBezTo>
                    <a:pt x="161" y="1"/>
                    <a:pt x="132" y="9"/>
                    <a:pt x="108" y="25"/>
                  </a:cubicBezTo>
                  <a:cubicBezTo>
                    <a:pt x="25" y="61"/>
                    <a:pt x="1" y="168"/>
                    <a:pt x="48" y="240"/>
                  </a:cubicBezTo>
                  <a:lnTo>
                    <a:pt x="275" y="644"/>
                  </a:lnTo>
                  <a:cubicBezTo>
                    <a:pt x="299" y="693"/>
                    <a:pt x="357" y="726"/>
                    <a:pt x="414" y="726"/>
                  </a:cubicBezTo>
                  <a:cubicBezTo>
                    <a:pt x="441" y="726"/>
                    <a:pt x="466" y="719"/>
                    <a:pt x="489" y="704"/>
                  </a:cubicBezTo>
                  <a:cubicBezTo>
                    <a:pt x="572" y="656"/>
                    <a:pt x="596" y="573"/>
                    <a:pt x="548" y="478"/>
                  </a:cubicBezTo>
                  <a:lnTo>
                    <a:pt x="322" y="85"/>
                  </a:lnTo>
                  <a:cubicBezTo>
                    <a:pt x="299" y="30"/>
                    <a:pt x="244" y="1"/>
                    <a:pt x="190"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g313d0975eb0_0_297"/>
            <p:cNvSpPr/>
            <p:nvPr/>
          </p:nvSpPr>
          <p:spPr>
            <a:xfrm>
              <a:off x="1425741" y="2492768"/>
              <a:ext cx="25031" cy="17874"/>
            </a:xfrm>
            <a:custGeom>
              <a:avLst/>
              <a:gdLst/>
              <a:ahLst/>
              <a:cxnLst/>
              <a:rect l="l" t="t" r="r" b="b"/>
              <a:pathLst>
                <a:path w="787" h="562" extrusionOk="0">
                  <a:moveTo>
                    <a:pt x="181" y="1"/>
                  </a:moveTo>
                  <a:cubicBezTo>
                    <a:pt x="126" y="1"/>
                    <a:pt x="72" y="30"/>
                    <a:pt x="48" y="85"/>
                  </a:cubicBezTo>
                  <a:cubicBezTo>
                    <a:pt x="1" y="156"/>
                    <a:pt x="25" y="263"/>
                    <a:pt x="108" y="299"/>
                  </a:cubicBezTo>
                  <a:cubicBezTo>
                    <a:pt x="501" y="525"/>
                    <a:pt x="501" y="561"/>
                    <a:pt x="584" y="561"/>
                  </a:cubicBezTo>
                  <a:cubicBezTo>
                    <a:pt x="632" y="561"/>
                    <a:pt x="703" y="525"/>
                    <a:pt x="727" y="466"/>
                  </a:cubicBezTo>
                  <a:cubicBezTo>
                    <a:pt x="787" y="394"/>
                    <a:pt x="751" y="287"/>
                    <a:pt x="668" y="240"/>
                  </a:cubicBezTo>
                  <a:lnTo>
                    <a:pt x="263" y="25"/>
                  </a:lnTo>
                  <a:cubicBezTo>
                    <a:pt x="238" y="9"/>
                    <a:pt x="209" y="1"/>
                    <a:pt x="181"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g313d0975eb0_0_297"/>
            <p:cNvSpPr/>
            <p:nvPr/>
          </p:nvSpPr>
          <p:spPr>
            <a:xfrm>
              <a:off x="1414768" y="2535959"/>
              <a:ext cx="25031" cy="10655"/>
            </a:xfrm>
            <a:custGeom>
              <a:avLst/>
              <a:gdLst/>
              <a:ahLst/>
              <a:cxnLst/>
              <a:rect l="l" t="t" r="r" b="b"/>
              <a:pathLst>
                <a:path w="787" h="335" extrusionOk="0">
                  <a:moveTo>
                    <a:pt x="167" y="1"/>
                  </a:moveTo>
                  <a:cubicBezTo>
                    <a:pt x="72" y="1"/>
                    <a:pt x="1" y="72"/>
                    <a:pt x="1" y="167"/>
                  </a:cubicBezTo>
                  <a:cubicBezTo>
                    <a:pt x="1" y="251"/>
                    <a:pt x="72" y="334"/>
                    <a:pt x="167" y="334"/>
                  </a:cubicBezTo>
                  <a:lnTo>
                    <a:pt x="632" y="334"/>
                  </a:lnTo>
                  <a:cubicBezTo>
                    <a:pt x="715" y="334"/>
                    <a:pt x="786" y="251"/>
                    <a:pt x="786" y="167"/>
                  </a:cubicBezTo>
                  <a:cubicBezTo>
                    <a:pt x="786" y="72"/>
                    <a:pt x="715" y="1"/>
                    <a:pt x="632"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g313d0975eb0_0_297"/>
            <p:cNvSpPr/>
            <p:nvPr/>
          </p:nvSpPr>
          <p:spPr>
            <a:xfrm>
              <a:off x="1573825" y="2537104"/>
              <a:ext cx="24999" cy="10241"/>
            </a:xfrm>
            <a:custGeom>
              <a:avLst/>
              <a:gdLst/>
              <a:ahLst/>
              <a:cxnLst/>
              <a:rect l="l" t="t" r="r" b="b"/>
              <a:pathLst>
                <a:path w="786" h="322" extrusionOk="0">
                  <a:moveTo>
                    <a:pt x="167" y="0"/>
                  </a:moveTo>
                  <a:cubicBezTo>
                    <a:pt x="72" y="0"/>
                    <a:pt x="0" y="72"/>
                    <a:pt x="0" y="155"/>
                  </a:cubicBezTo>
                  <a:cubicBezTo>
                    <a:pt x="0" y="251"/>
                    <a:pt x="72" y="322"/>
                    <a:pt x="167" y="322"/>
                  </a:cubicBezTo>
                  <a:lnTo>
                    <a:pt x="631" y="322"/>
                  </a:lnTo>
                  <a:cubicBezTo>
                    <a:pt x="715" y="322"/>
                    <a:pt x="786" y="251"/>
                    <a:pt x="786" y="155"/>
                  </a:cubicBezTo>
                  <a:cubicBezTo>
                    <a:pt x="786" y="72"/>
                    <a:pt x="715" y="0"/>
                    <a:pt x="631"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g313d0975eb0_0_297"/>
            <p:cNvSpPr/>
            <p:nvPr/>
          </p:nvSpPr>
          <p:spPr>
            <a:xfrm>
              <a:off x="1563965" y="2493627"/>
              <a:ext cx="24649" cy="17525"/>
            </a:xfrm>
            <a:custGeom>
              <a:avLst/>
              <a:gdLst/>
              <a:ahLst/>
              <a:cxnLst/>
              <a:rect l="l" t="t" r="r" b="b"/>
              <a:pathLst>
                <a:path w="775" h="551" extrusionOk="0">
                  <a:moveTo>
                    <a:pt x="576" y="0"/>
                  </a:moveTo>
                  <a:cubicBezTo>
                    <a:pt x="549" y="0"/>
                    <a:pt x="523" y="7"/>
                    <a:pt x="501" y="22"/>
                  </a:cubicBezTo>
                  <a:lnTo>
                    <a:pt x="108" y="248"/>
                  </a:lnTo>
                  <a:cubicBezTo>
                    <a:pt x="24" y="296"/>
                    <a:pt x="1" y="391"/>
                    <a:pt x="48" y="475"/>
                  </a:cubicBezTo>
                  <a:cubicBezTo>
                    <a:pt x="73" y="524"/>
                    <a:pt x="132" y="550"/>
                    <a:pt x="189" y="550"/>
                  </a:cubicBezTo>
                  <a:cubicBezTo>
                    <a:pt x="215" y="550"/>
                    <a:pt x="240" y="545"/>
                    <a:pt x="263" y="534"/>
                  </a:cubicBezTo>
                  <a:lnTo>
                    <a:pt x="667" y="308"/>
                  </a:lnTo>
                  <a:cubicBezTo>
                    <a:pt x="739" y="260"/>
                    <a:pt x="774" y="153"/>
                    <a:pt x="727" y="82"/>
                  </a:cubicBezTo>
                  <a:cubicBezTo>
                    <a:pt x="694" y="33"/>
                    <a:pt x="633" y="0"/>
                    <a:pt x="57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g313d0975eb0_0_297"/>
            <p:cNvSpPr/>
            <p:nvPr/>
          </p:nvSpPr>
          <p:spPr>
            <a:xfrm>
              <a:off x="1537853" y="2461440"/>
              <a:ext cx="18956" cy="23090"/>
            </a:xfrm>
            <a:custGeom>
              <a:avLst/>
              <a:gdLst/>
              <a:ahLst/>
              <a:cxnLst/>
              <a:rect l="l" t="t" r="r" b="b"/>
              <a:pathLst>
                <a:path w="596" h="726" extrusionOk="0">
                  <a:moveTo>
                    <a:pt x="414" y="0"/>
                  </a:moveTo>
                  <a:cubicBezTo>
                    <a:pt x="357" y="0"/>
                    <a:pt x="298" y="33"/>
                    <a:pt x="274" y="82"/>
                  </a:cubicBezTo>
                  <a:lnTo>
                    <a:pt x="48" y="486"/>
                  </a:lnTo>
                  <a:cubicBezTo>
                    <a:pt x="0" y="558"/>
                    <a:pt x="36" y="665"/>
                    <a:pt x="107" y="701"/>
                  </a:cubicBezTo>
                  <a:cubicBezTo>
                    <a:pt x="132" y="718"/>
                    <a:pt x="162" y="725"/>
                    <a:pt x="192" y="725"/>
                  </a:cubicBezTo>
                  <a:cubicBezTo>
                    <a:pt x="247" y="725"/>
                    <a:pt x="303" y="699"/>
                    <a:pt x="333" y="653"/>
                  </a:cubicBezTo>
                  <a:lnTo>
                    <a:pt x="548" y="248"/>
                  </a:lnTo>
                  <a:cubicBezTo>
                    <a:pt x="595" y="177"/>
                    <a:pt x="572" y="70"/>
                    <a:pt x="488" y="22"/>
                  </a:cubicBezTo>
                  <a:cubicBezTo>
                    <a:pt x="466" y="7"/>
                    <a:pt x="440" y="0"/>
                    <a:pt x="414"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6" name="Google Shape;476;g313d0975eb0_0_297"/>
          <p:cNvSpPr txBox="1"/>
          <p:nvPr/>
        </p:nvSpPr>
        <p:spPr>
          <a:xfrm>
            <a:off x="2748300" y="35825"/>
            <a:ext cx="6395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en-US" b="1">
                <a:solidFill>
                  <a:schemeClr val="lt1"/>
                </a:solidFill>
              </a:rPr>
              <a:t>03. Increasing plant density based on LAI - Researcher: Moein Moosavi</a:t>
            </a:r>
            <a:endParaRPr b="1">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g2a2663abdf2_0_911"/>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pic>
        <p:nvPicPr>
          <p:cNvPr id="483" name="Google Shape;483;g2a2663abdf2_0_911"/>
          <p:cNvPicPr preferRelativeResize="0"/>
          <p:nvPr/>
        </p:nvPicPr>
        <p:blipFill rotWithShape="1">
          <a:blip r:embed="rId3">
            <a:alphaModFix/>
          </a:blip>
          <a:srcRect/>
          <a:stretch/>
        </p:blipFill>
        <p:spPr>
          <a:xfrm>
            <a:off x="1088665" y="1366737"/>
            <a:ext cx="3188006" cy="1841294"/>
          </a:xfrm>
          <a:prstGeom prst="rect">
            <a:avLst/>
          </a:prstGeom>
          <a:noFill/>
          <a:ln>
            <a:noFill/>
          </a:ln>
        </p:spPr>
      </p:pic>
      <p:pic>
        <p:nvPicPr>
          <p:cNvPr id="484" name="Google Shape;484;g2a2663abdf2_0_911"/>
          <p:cNvPicPr preferRelativeResize="0"/>
          <p:nvPr/>
        </p:nvPicPr>
        <p:blipFill rotWithShape="1">
          <a:blip r:embed="rId4">
            <a:alphaModFix/>
          </a:blip>
          <a:srcRect/>
          <a:stretch/>
        </p:blipFill>
        <p:spPr>
          <a:xfrm>
            <a:off x="4933593" y="1335284"/>
            <a:ext cx="2932081" cy="1682841"/>
          </a:xfrm>
          <a:prstGeom prst="rect">
            <a:avLst/>
          </a:prstGeom>
          <a:noFill/>
          <a:ln>
            <a:noFill/>
          </a:ln>
        </p:spPr>
      </p:pic>
      <p:pic>
        <p:nvPicPr>
          <p:cNvPr id="485" name="Google Shape;485;g2a2663abdf2_0_911"/>
          <p:cNvPicPr preferRelativeResize="0"/>
          <p:nvPr/>
        </p:nvPicPr>
        <p:blipFill rotWithShape="1">
          <a:blip r:embed="rId5">
            <a:alphaModFix/>
          </a:blip>
          <a:srcRect/>
          <a:stretch/>
        </p:blipFill>
        <p:spPr>
          <a:xfrm>
            <a:off x="1188133" y="3322820"/>
            <a:ext cx="3074067" cy="1718354"/>
          </a:xfrm>
          <a:prstGeom prst="rect">
            <a:avLst/>
          </a:prstGeom>
          <a:noFill/>
          <a:ln>
            <a:noFill/>
          </a:ln>
        </p:spPr>
      </p:pic>
      <p:pic>
        <p:nvPicPr>
          <p:cNvPr id="486" name="Google Shape;486;g2a2663abdf2_0_911"/>
          <p:cNvPicPr preferRelativeResize="0"/>
          <p:nvPr/>
        </p:nvPicPr>
        <p:blipFill rotWithShape="1">
          <a:blip r:embed="rId6">
            <a:alphaModFix/>
          </a:blip>
          <a:srcRect/>
          <a:stretch/>
        </p:blipFill>
        <p:spPr>
          <a:xfrm>
            <a:off x="5046283" y="3417278"/>
            <a:ext cx="2819391" cy="1531234"/>
          </a:xfrm>
          <a:prstGeom prst="rect">
            <a:avLst/>
          </a:prstGeom>
          <a:noFill/>
          <a:ln>
            <a:noFill/>
          </a:ln>
        </p:spPr>
      </p:pic>
      <p:sp>
        <p:nvSpPr>
          <p:cNvPr id="487" name="Google Shape;487;g2a2663abdf2_0_911"/>
          <p:cNvSpPr txBox="1"/>
          <p:nvPr/>
        </p:nvSpPr>
        <p:spPr>
          <a:xfrm>
            <a:off x="24875" y="1120818"/>
            <a:ext cx="1427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Yield:</a:t>
            </a:r>
            <a:endParaRPr sz="1400" b="0" i="0" u="none" strike="noStrike" cap="none">
              <a:solidFill>
                <a:srgbClr val="000000"/>
              </a:solidFill>
              <a:latin typeface="Arial"/>
              <a:ea typeface="Arial"/>
              <a:cs typeface="Arial"/>
              <a:sym typeface="Arial"/>
            </a:endParaRPr>
          </a:p>
        </p:txBody>
      </p:sp>
      <p:sp>
        <p:nvSpPr>
          <p:cNvPr id="488" name="Google Shape;488;g2a2663abdf2_0_911"/>
          <p:cNvSpPr txBox="1"/>
          <p:nvPr/>
        </p:nvSpPr>
        <p:spPr>
          <a:xfrm>
            <a:off x="24875" y="3187580"/>
            <a:ext cx="1427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Quality:</a:t>
            </a:r>
            <a:endParaRPr sz="1400" b="0" i="0" u="none" strike="noStrike" cap="none">
              <a:solidFill>
                <a:srgbClr val="000000"/>
              </a:solidFill>
              <a:latin typeface="Arial"/>
              <a:ea typeface="Arial"/>
              <a:cs typeface="Arial"/>
              <a:sym typeface="Arial"/>
            </a:endParaRPr>
          </a:p>
        </p:txBody>
      </p:sp>
      <p:grpSp>
        <p:nvGrpSpPr>
          <p:cNvPr id="489" name="Google Shape;489;g2a2663abdf2_0_911"/>
          <p:cNvGrpSpPr/>
          <p:nvPr/>
        </p:nvGrpSpPr>
        <p:grpSpPr>
          <a:xfrm>
            <a:off x="2531284" y="1056831"/>
            <a:ext cx="731221" cy="385630"/>
            <a:chOff x="3418074" y="2902411"/>
            <a:chExt cx="771900" cy="438814"/>
          </a:xfrm>
        </p:grpSpPr>
        <p:sp>
          <p:nvSpPr>
            <p:cNvPr id="490" name="Google Shape;490;g2a2663abdf2_0_911"/>
            <p:cNvSpPr/>
            <p:nvPr/>
          </p:nvSpPr>
          <p:spPr>
            <a:xfrm>
              <a:off x="3577766" y="2902411"/>
              <a:ext cx="438814" cy="438814"/>
            </a:xfrm>
            <a:prstGeom prst="ellipse">
              <a:avLst/>
            </a:prstGeom>
            <a:solidFill>
              <a:srgbClr val="CC00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1" name="Google Shape;491;g2a2663abdf2_0_911"/>
            <p:cNvSpPr txBox="1"/>
            <p:nvPr/>
          </p:nvSpPr>
          <p:spPr>
            <a:xfrm>
              <a:off x="3418074" y="2962834"/>
              <a:ext cx="771900" cy="3504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-18%</a:t>
              </a:r>
              <a:endParaRPr/>
            </a:p>
          </p:txBody>
        </p:sp>
      </p:grpSp>
      <p:sp>
        <p:nvSpPr>
          <p:cNvPr id="492" name="Google Shape;492;g2a2663abdf2_0_911"/>
          <p:cNvSpPr/>
          <p:nvPr/>
        </p:nvSpPr>
        <p:spPr>
          <a:xfrm rot="5400000">
            <a:off x="2800642" y="883117"/>
            <a:ext cx="192600" cy="1416300"/>
          </a:xfrm>
          <a:prstGeom prst="leftBracket">
            <a:avLst>
              <a:gd name="adj" fmla="val 8333"/>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493" name="Google Shape;493;g2a2663abdf2_0_911"/>
          <p:cNvGrpSpPr/>
          <p:nvPr/>
        </p:nvGrpSpPr>
        <p:grpSpPr>
          <a:xfrm>
            <a:off x="5843689" y="1038679"/>
            <a:ext cx="731221" cy="385630"/>
            <a:chOff x="3418074" y="2902411"/>
            <a:chExt cx="771900" cy="438814"/>
          </a:xfrm>
        </p:grpSpPr>
        <p:sp>
          <p:nvSpPr>
            <p:cNvPr id="494" name="Google Shape;494;g2a2663abdf2_0_911"/>
            <p:cNvSpPr/>
            <p:nvPr/>
          </p:nvSpPr>
          <p:spPr>
            <a:xfrm>
              <a:off x="3577766" y="2902411"/>
              <a:ext cx="438814" cy="438814"/>
            </a:xfrm>
            <a:prstGeom prst="ellipse">
              <a:avLst/>
            </a:prstGeom>
            <a:solidFill>
              <a:srgbClr val="CC00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95" name="Google Shape;495;g2a2663abdf2_0_911"/>
            <p:cNvSpPr txBox="1"/>
            <p:nvPr/>
          </p:nvSpPr>
          <p:spPr>
            <a:xfrm>
              <a:off x="3418074" y="2962834"/>
              <a:ext cx="771900" cy="3504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55%</a:t>
              </a:r>
              <a:endParaRPr/>
            </a:p>
          </p:txBody>
        </p:sp>
      </p:grpSp>
      <p:sp>
        <p:nvSpPr>
          <p:cNvPr id="496" name="Google Shape;496;g2a2663abdf2_0_911"/>
          <p:cNvSpPr/>
          <p:nvPr/>
        </p:nvSpPr>
        <p:spPr>
          <a:xfrm rot="5400000">
            <a:off x="6127247" y="1223265"/>
            <a:ext cx="197400" cy="731100"/>
          </a:xfrm>
          <a:prstGeom prst="leftBracket">
            <a:avLst>
              <a:gd name="adj" fmla="val 8333"/>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sp>
        <p:nvSpPr>
          <p:cNvPr id="497" name="Google Shape;497;g2a2663abdf2_0_911"/>
          <p:cNvSpPr/>
          <p:nvPr/>
        </p:nvSpPr>
        <p:spPr>
          <a:xfrm rot="5400000">
            <a:off x="6584875" y="952874"/>
            <a:ext cx="191100" cy="1351500"/>
          </a:xfrm>
          <a:prstGeom prst="leftBracket">
            <a:avLst>
              <a:gd name="adj" fmla="val 8333"/>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dk1"/>
              </a:solidFill>
              <a:latin typeface="Arial"/>
              <a:ea typeface="Arial"/>
              <a:cs typeface="Arial"/>
              <a:sym typeface="Arial"/>
            </a:endParaRPr>
          </a:p>
        </p:txBody>
      </p:sp>
      <p:grpSp>
        <p:nvGrpSpPr>
          <p:cNvPr id="498" name="Google Shape;498;g2a2663abdf2_0_911"/>
          <p:cNvGrpSpPr/>
          <p:nvPr/>
        </p:nvGrpSpPr>
        <p:grpSpPr>
          <a:xfrm>
            <a:off x="6882747" y="1091780"/>
            <a:ext cx="731221" cy="385630"/>
            <a:chOff x="3418074" y="2902411"/>
            <a:chExt cx="771900" cy="438814"/>
          </a:xfrm>
        </p:grpSpPr>
        <p:sp>
          <p:nvSpPr>
            <p:cNvPr id="499" name="Google Shape;499;g2a2663abdf2_0_911"/>
            <p:cNvSpPr/>
            <p:nvPr/>
          </p:nvSpPr>
          <p:spPr>
            <a:xfrm>
              <a:off x="3577766" y="2902411"/>
              <a:ext cx="438814" cy="438814"/>
            </a:xfrm>
            <a:prstGeom prst="ellipse">
              <a:avLst/>
            </a:prstGeom>
            <a:solidFill>
              <a:srgbClr val="CC00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500" name="Google Shape;500;g2a2663abdf2_0_911"/>
            <p:cNvSpPr txBox="1"/>
            <p:nvPr/>
          </p:nvSpPr>
          <p:spPr>
            <a:xfrm>
              <a:off x="3418074" y="2962834"/>
              <a:ext cx="771900" cy="3504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None/>
              </a:pPr>
              <a:r>
                <a:rPr lang="en-US" sz="1400" b="1" i="0" u="none" strike="noStrike" cap="none">
                  <a:solidFill>
                    <a:schemeClr val="lt1"/>
                  </a:solidFill>
                  <a:latin typeface="Arial"/>
                  <a:ea typeface="Arial"/>
                  <a:cs typeface="Arial"/>
                  <a:sym typeface="Arial"/>
                </a:rPr>
                <a:t>64%</a:t>
              </a:r>
              <a:endParaRPr/>
            </a:p>
          </p:txBody>
        </p:sp>
      </p:grpSp>
      <p:sp>
        <p:nvSpPr>
          <p:cNvPr id="501" name="Google Shape;501;g2a2663abdf2_0_911"/>
          <p:cNvSpPr txBox="1">
            <a:spLocks noGrp="1"/>
          </p:cNvSpPr>
          <p:nvPr>
            <p:ph type="body" idx="1"/>
          </p:nvPr>
        </p:nvSpPr>
        <p:spPr>
          <a:xfrm>
            <a:off x="0" y="462250"/>
            <a:ext cx="3030300" cy="43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None/>
            </a:pPr>
            <a:r>
              <a:rPr lang="en-US" sz="2000" b="1"/>
              <a:t>Preliminary results</a:t>
            </a:r>
            <a:endParaRPr sz="2000" b="1"/>
          </a:p>
          <a:p>
            <a:pPr marL="342900" lvl="0" indent="-254000" algn="l" rtl="0">
              <a:lnSpc>
                <a:spcPct val="100000"/>
              </a:lnSpc>
              <a:spcBef>
                <a:spcPts val="280"/>
              </a:spcBef>
              <a:spcAft>
                <a:spcPts val="0"/>
              </a:spcAft>
              <a:buClr>
                <a:schemeClr val="dk1"/>
              </a:buClr>
              <a:buSzPts val="1400"/>
              <a:buNone/>
            </a:pPr>
            <a:endParaRPr sz="2000"/>
          </a:p>
        </p:txBody>
      </p:sp>
      <p:sp>
        <p:nvSpPr>
          <p:cNvPr id="502" name="Google Shape;502;g2a2663abdf2_0_911"/>
          <p:cNvSpPr txBox="1"/>
          <p:nvPr/>
        </p:nvSpPr>
        <p:spPr>
          <a:xfrm>
            <a:off x="2748300" y="35825"/>
            <a:ext cx="6395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en-US" b="1">
                <a:solidFill>
                  <a:schemeClr val="lt1"/>
                </a:solidFill>
              </a:rPr>
              <a:t>03. Increasing plant density based on LAI - Researcher: Moein Moosavi</a:t>
            </a:r>
            <a:endParaRPr b="1">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fade">
                                      <p:cBhvr>
                                        <p:cTn id="7" dur="500"/>
                                        <p:tgtEl>
                                          <p:spTgt spid="487"/>
                                        </p:tgtEl>
                                      </p:cBhvr>
                                    </p:animEffect>
                                  </p:childTnLst>
                                </p:cTn>
                              </p:par>
                              <p:par>
                                <p:cTn id="8" presetID="10" presetClass="entr" presetSubtype="0" fill="hold" nodeType="withEffect">
                                  <p:stCondLst>
                                    <p:cond delay="0"/>
                                  </p:stCondLst>
                                  <p:childTnLst>
                                    <p:set>
                                      <p:cBhvr>
                                        <p:cTn id="9" dur="1" fill="hold">
                                          <p:stCondLst>
                                            <p:cond delay="0"/>
                                          </p:stCondLst>
                                        </p:cTn>
                                        <p:tgtEl>
                                          <p:spTgt spid="489"/>
                                        </p:tgtEl>
                                        <p:attrNameLst>
                                          <p:attrName>style.visibility</p:attrName>
                                        </p:attrNameLst>
                                      </p:cBhvr>
                                      <p:to>
                                        <p:strVal val="visible"/>
                                      </p:to>
                                    </p:set>
                                    <p:animEffect transition="in" filter="fade">
                                      <p:cBhvr>
                                        <p:cTn id="10" dur="500"/>
                                        <p:tgtEl>
                                          <p:spTgt spid="489"/>
                                        </p:tgtEl>
                                      </p:cBhvr>
                                    </p:animEffect>
                                  </p:childTnLst>
                                </p:cTn>
                              </p:par>
                              <p:par>
                                <p:cTn id="11" presetID="10" presetClass="entr" presetSubtype="0" fill="hold" nodeType="withEffect">
                                  <p:stCondLst>
                                    <p:cond delay="0"/>
                                  </p:stCondLst>
                                  <p:childTnLst>
                                    <p:set>
                                      <p:cBhvr>
                                        <p:cTn id="12" dur="1" fill="hold">
                                          <p:stCondLst>
                                            <p:cond delay="0"/>
                                          </p:stCondLst>
                                        </p:cTn>
                                        <p:tgtEl>
                                          <p:spTgt spid="492"/>
                                        </p:tgtEl>
                                        <p:attrNameLst>
                                          <p:attrName>style.visibility</p:attrName>
                                        </p:attrNameLst>
                                      </p:cBhvr>
                                      <p:to>
                                        <p:strVal val="visible"/>
                                      </p:to>
                                    </p:set>
                                    <p:animEffect transition="in" filter="fade">
                                      <p:cBhvr>
                                        <p:cTn id="13" dur="500"/>
                                        <p:tgtEl>
                                          <p:spTgt spid="492"/>
                                        </p:tgtEl>
                                      </p:cBhvr>
                                    </p:animEffect>
                                  </p:childTnLst>
                                </p:cTn>
                              </p:par>
                              <p:par>
                                <p:cTn id="14" presetID="10" presetClass="entr" presetSubtype="0" fill="hold" nodeType="withEffect">
                                  <p:stCondLst>
                                    <p:cond delay="0"/>
                                  </p:stCondLst>
                                  <p:childTnLst>
                                    <p:set>
                                      <p:cBhvr>
                                        <p:cTn id="15" dur="1" fill="hold">
                                          <p:stCondLst>
                                            <p:cond delay="0"/>
                                          </p:stCondLst>
                                        </p:cTn>
                                        <p:tgtEl>
                                          <p:spTgt spid="483"/>
                                        </p:tgtEl>
                                        <p:attrNameLst>
                                          <p:attrName>style.visibility</p:attrName>
                                        </p:attrNameLst>
                                      </p:cBhvr>
                                      <p:to>
                                        <p:strVal val="visible"/>
                                      </p:to>
                                    </p:set>
                                    <p:animEffect transition="in" filter="fade">
                                      <p:cBhvr>
                                        <p:cTn id="16" dur="500"/>
                                        <p:tgtEl>
                                          <p:spTgt spid="48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84"/>
                                        </p:tgtEl>
                                        <p:attrNameLst>
                                          <p:attrName>style.visibility</p:attrName>
                                        </p:attrNameLst>
                                      </p:cBhvr>
                                      <p:to>
                                        <p:strVal val="visible"/>
                                      </p:to>
                                    </p:set>
                                    <p:animEffect transition="in" filter="fade">
                                      <p:cBhvr>
                                        <p:cTn id="21" dur="500"/>
                                        <p:tgtEl>
                                          <p:spTgt spid="484"/>
                                        </p:tgtEl>
                                      </p:cBhvr>
                                    </p:animEffect>
                                  </p:childTnLst>
                                </p:cTn>
                              </p:par>
                              <p:par>
                                <p:cTn id="22" presetID="10" presetClass="entr" presetSubtype="0" fill="hold" nodeType="withEffect">
                                  <p:stCondLst>
                                    <p:cond delay="0"/>
                                  </p:stCondLst>
                                  <p:childTnLst>
                                    <p:set>
                                      <p:cBhvr>
                                        <p:cTn id="23" dur="1" fill="hold">
                                          <p:stCondLst>
                                            <p:cond delay="0"/>
                                          </p:stCondLst>
                                        </p:cTn>
                                        <p:tgtEl>
                                          <p:spTgt spid="493"/>
                                        </p:tgtEl>
                                        <p:attrNameLst>
                                          <p:attrName>style.visibility</p:attrName>
                                        </p:attrNameLst>
                                      </p:cBhvr>
                                      <p:to>
                                        <p:strVal val="visible"/>
                                      </p:to>
                                    </p:set>
                                    <p:animEffect transition="in" filter="fade">
                                      <p:cBhvr>
                                        <p:cTn id="24" dur="500"/>
                                        <p:tgtEl>
                                          <p:spTgt spid="493"/>
                                        </p:tgtEl>
                                      </p:cBhvr>
                                    </p:animEffect>
                                  </p:childTnLst>
                                </p:cTn>
                              </p:par>
                              <p:par>
                                <p:cTn id="25" presetID="10" presetClass="entr" presetSubtype="0" fill="hold" nodeType="withEffect">
                                  <p:stCondLst>
                                    <p:cond delay="0"/>
                                  </p:stCondLst>
                                  <p:childTnLst>
                                    <p:set>
                                      <p:cBhvr>
                                        <p:cTn id="26" dur="1" fill="hold">
                                          <p:stCondLst>
                                            <p:cond delay="0"/>
                                          </p:stCondLst>
                                        </p:cTn>
                                        <p:tgtEl>
                                          <p:spTgt spid="496"/>
                                        </p:tgtEl>
                                        <p:attrNameLst>
                                          <p:attrName>style.visibility</p:attrName>
                                        </p:attrNameLst>
                                      </p:cBhvr>
                                      <p:to>
                                        <p:strVal val="visible"/>
                                      </p:to>
                                    </p:set>
                                    <p:animEffect transition="in" filter="fade">
                                      <p:cBhvr>
                                        <p:cTn id="27" dur="500"/>
                                        <p:tgtEl>
                                          <p:spTgt spid="496"/>
                                        </p:tgtEl>
                                      </p:cBhvr>
                                    </p:animEffect>
                                  </p:childTnLst>
                                </p:cTn>
                              </p:par>
                              <p:par>
                                <p:cTn id="28" presetID="10" presetClass="entr" presetSubtype="0" fill="hold" nodeType="withEffect">
                                  <p:stCondLst>
                                    <p:cond delay="0"/>
                                  </p:stCondLst>
                                  <p:childTnLst>
                                    <p:set>
                                      <p:cBhvr>
                                        <p:cTn id="29" dur="1" fill="hold">
                                          <p:stCondLst>
                                            <p:cond delay="0"/>
                                          </p:stCondLst>
                                        </p:cTn>
                                        <p:tgtEl>
                                          <p:spTgt spid="497"/>
                                        </p:tgtEl>
                                        <p:attrNameLst>
                                          <p:attrName>style.visibility</p:attrName>
                                        </p:attrNameLst>
                                      </p:cBhvr>
                                      <p:to>
                                        <p:strVal val="visible"/>
                                      </p:to>
                                    </p:set>
                                    <p:animEffect transition="in" filter="fade">
                                      <p:cBhvr>
                                        <p:cTn id="30" dur="500"/>
                                        <p:tgtEl>
                                          <p:spTgt spid="497"/>
                                        </p:tgtEl>
                                      </p:cBhvr>
                                    </p:animEffect>
                                  </p:childTnLst>
                                </p:cTn>
                              </p:par>
                              <p:par>
                                <p:cTn id="31" presetID="10" presetClass="entr" presetSubtype="0" fill="hold" nodeType="withEffect">
                                  <p:stCondLst>
                                    <p:cond delay="0"/>
                                  </p:stCondLst>
                                  <p:childTnLst>
                                    <p:set>
                                      <p:cBhvr>
                                        <p:cTn id="32" dur="1" fill="hold">
                                          <p:stCondLst>
                                            <p:cond delay="0"/>
                                          </p:stCondLst>
                                        </p:cTn>
                                        <p:tgtEl>
                                          <p:spTgt spid="498"/>
                                        </p:tgtEl>
                                        <p:attrNameLst>
                                          <p:attrName>style.visibility</p:attrName>
                                        </p:attrNameLst>
                                      </p:cBhvr>
                                      <p:to>
                                        <p:strVal val="visible"/>
                                      </p:to>
                                    </p:set>
                                    <p:animEffect transition="in" filter="fade">
                                      <p:cBhvr>
                                        <p:cTn id="33" dur="500"/>
                                        <p:tgtEl>
                                          <p:spTgt spid="49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82"/>
                                        </p:tgtEl>
                                        <p:attrNameLst>
                                          <p:attrName>style.visibility</p:attrName>
                                        </p:attrNameLst>
                                      </p:cBhvr>
                                      <p:to>
                                        <p:strVal val="visible"/>
                                      </p:to>
                                    </p:set>
                                    <p:anim calcmode="lin" valueType="num">
                                      <p:cBhvr additive="base">
                                        <p:cTn id="38" dur="500"/>
                                        <p:tgtEl>
                                          <p:spTgt spid="482"/>
                                        </p:tgtEl>
                                        <p:attrNameLst>
                                          <p:attrName>ppt_y</p:attrName>
                                        </p:attrNameLst>
                                      </p:cBhvr>
                                      <p:tavLst>
                                        <p:tav tm="0">
                                          <p:val>
                                            <p:strVal val="#ppt_y+1"/>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85"/>
                                        </p:tgtEl>
                                        <p:attrNameLst>
                                          <p:attrName>style.visibility</p:attrName>
                                        </p:attrNameLst>
                                      </p:cBhvr>
                                      <p:to>
                                        <p:strVal val="visible"/>
                                      </p:to>
                                    </p:set>
                                    <p:anim calcmode="lin" valueType="num">
                                      <p:cBhvr additive="base">
                                        <p:cTn id="41" dur="500"/>
                                        <p:tgtEl>
                                          <p:spTgt spid="485"/>
                                        </p:tgtEl>
                                        <p:attrNameLst>
                                          <p:attrName>ppt_y</p:attrName>
                                        </p:attrNameLst>
                                      </p:cBhvr>
                                      <p:tavLst>
                                        <p:tav tm="0">
                                          <p:val>
                                            <p:strVal val="#ppt_y+1"/>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486"/>
                                        </p:tgtEl>
                                        <p:attrNameLst>
                                          <p:attrName>style.visibility</p:attrName>
                                        </p:attrNameLst>
                                      </p:cBhvr>
                                      <p:to>
                                        <p:strVal val="visible"/>
                                      </p:to>
                                    </p:set>
                                    <p:anim calcmode="lin" valueType="num">
                                      <p:cBhvr additive="base">
                                        <p:cTn id="44" dur="500"/>
                                        <p:tgtEl>
                                          <p:spTgt spid="486"/>
                                        </p:tgtEl>
                                        <p:attrNameLst>
                                          <p:attrName>ppt_y</p:attrName>
                                        </p:attrNameLst>
                                      </p:cBhvr>
                                      <p:tavLst>
                                        <p:tav tm="0">
                                          <p:val>
                                            <p:strVal val="#ppt_y+1"/>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88"/>
                                        </p:tgtEl>
                                        <p:attrNameLst>
                                          <p:attrName>style.visibility</p:attrName>
                                        </p:attrNameLst>
                                      </p:cBhvr>
                                      <p:to>
                                        <p:strVal val="visible"/>
                                      </p:to>
                                    </p:set>
                                    <p:anim calcmode="lin" valueType="num">
                                      <p:cBhvr additive="base">
                                        <p:cTn id="47" dur="500"/>
                                        <p:tgtEl>
                                          <p:spTgt spid="4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g25adfbd0752_0_172"/>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sp>
        <p:nvSpPr>
          <p:cNvPr id="509" name="Google Shape;509;g25adfbd0752_0_172"/>
          <p:cNvSpPr txBox="1"/>
          <p:nvPr/>
        </p:nvSpPr>
        <p:spPr>
          <a:xfrm>
            <a:off x="594600" y="4392850"/>
            <a:ext cx="25302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9 plant m⁻²</a:t>
            </a:r>
            <a:endParaRPr sz="2000" b="1" i="0" u="none" strike="noStrike" cap="none">
              <a:solidFill>
                <a:srgbClr val="000000"/>
              </a:solidFill>
              <a:latin typeface="Arial"/>
              <a:ea typeface="Arial"/>
              <a:cs typeface="Arial"/>
              <a:sym typeface="Arial"/>
            </a:endParaRPr>
          </a:p>
        </p:txBody>
      </p:sp>
      <p:sp>
        <p:nvSpPr>
          <p:cNvPr id="510" name="Google Shape;510;g25adfbd0752_0_172"/>
          <p:cNvSpPr txBox="1"/>
          <p:nvPr/>
        </p:nvSpPr>
        <p:spPr>
          <a:xfrm>
            <a:off x="3432150" y="4392850"/>
            <a:ext cx="25302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13.5 plant m⁻²</a:t>
            </a:r>
            <a:endParaRPr sz="2000" b="1" i="0" u="none" strike="noStrike" cap="none">
              <a:solidFill>
                <a:srgbClr val="000000"/>
              </a:solidFill>
              <a:latin typeface="Arial"/>
              <a:ea typeface="Arial"/>
              <a:cs typeface="Arial"/>
              <a:sym typeface="Arial"/>
            </a:endParaRPr>
          </a:p>
        </p:txBody>
      </p:sp>
      <p:sp>
        <p:nvSpPr>
          <p:cNvPr id="511" name="Google Shape;511;g25adfbd0752_0_172"/>
          <p:cNvSpPr txBox="1"/>
          <p:nvPr/>
        </p:nvSpPr>
        <p:spPr>
          <a:xfrm>
            <a:off x="6395313" y="4392850"/>
            <a:ext cx="25302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18 plant m⁻²</a:t>
            </a:r>
            <a:endParaRPr sz="2000" b="1" i="0" u="none" strike="noStrike" cap="none">
              <a:solidFill>
                <a:srgbClr val="000000"/>
              </a:solidFill>
              <a:latin typeface="Arial"/>
              <a:ea typeface="Arial"/>
              <a:cs typeface="Arial"/>
              <a:sym typeface="Arial"/>
            </a:endParaRPr>
          </a:p>
        </p:txBody>
      </p:sp>
      <p:pic>
        <p:nvPicPr>
          <p:cNvPr id="512" name="Google Shape;512;g25adfbd0752_0_172"/>
          <p:cNvPicPr preferRelativeResize="0"/>
          <p:nvPr/>
        </p:nvPicPr>
        <p:blipFill rotWithShape="1">
          <a:blip r:embed="rId3">
            <a:alphaModFix/>
          </a:blip>
          <a:srcRect/>
          <a:stretch/>
        </p:blipFill>
        <p:spPr>
          <a:xfrm>
            <a:off x="152400" y="554825"/>
            <a:ext cx="2764224" cy="3685626"/>
          </a:xfrm>
          <a:prstGeom prst="rect">
            <a:avLst/>
          </a:prstGeom>
          <a:noFill/>
          <a:ln>
            <a:noFill/>
          </a:ln>
        </p:spPr>
      </p:pic>
      <p:pic>
        <p:nvPicPr>
          <p:cNvPr id="513" name="Google Shape;513;g25adfbd0752_0_172"/>
          <p:cNvPicPr preferRelativeResize="0"/>
          <p:nvPr/>
        </p:nvPicPr>
        <p:blipFill rotWithShape="1">
          <a:blip r:embed="rId4">
            <a:alphaModFix/>
          </a:blip>
          <a:srcRect/>
          <a:stretch/>
        </p:blipFill>
        <p:spPr>
          <a:xfrm>
            <a:off x="3069025" y="554802"/>
            <a:ext cx="2764224" cy="3685648"/>
          </a:xfrm>
          <a:prstGeom prst="rect">
            <a:avLst/>
          </a:prstGeom>
          <a:noFill/>
          <a:ln>
            <a:noFill/>
          </a:ln>
        </p:spPr>
      </p:pic>
      <p:pic>
        <p:nvPicPr>
          <p:cNvPr id="514" name="Google Shape;514;g25adfbd0752_0_172"/>
          <p:cNvPicPr preferRelativeResize="0"/>
          <p:nvPr/>
        </p:nvPicPr>
        <p:blipFill rotWithShape="1">
          <a:blip r:embed="rId5">
            <a:alphaModFix/>
          </a:blip>
          <a:srcRect/>
          <a:stretch/>
        </p:blipFill>
        <p:spPr>
          <a:xfrm>
            <a:off x="5985650" y="558800"/>
            <a:ext cx="2764224" cy="3685626"/>
          </a:xfrm>
          <a:prstGeom prst="rect">
            <a:avLst/>
          </a:prstGeom>
          <a:noFill/>
          <a:ln>
            <a:noFill/>
          </a:ln>
        </p:spPr>
      </p:pic>
      <p:sp>
        <p:nvSpPr>
          <p:cNvPr id="515" name="Google Shape;515;g25adfbd0752_0_172"/>
          <p:cNvSpPr txBox="1"/>
          <p:nvPr/>
        </p:nvSpPr>
        <p:spPr>
          <a:xfrm>
            <a:off x="2748300" y="35825"/>
            <a:ext cx="6395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en-US" b="1">
                <a:solidFill>
                  <a:schemeClr val="lt1"/>
                </a:solidFill>
              </a:rPr>
              <a:t>03. Increasing plant density based on LAI - Researcher: Moein Moosavi</a:t>
            </a:r>
            <a:endParaRPr b="1">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g25adfbd0752_0_112"/>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522" name="Google Shape;522;g25adfbd0752_0_112"/>
          <p:cNvSpPr txBox="1"/>
          <p:nvPr/>
        </p:nvSpPr>
        <p:spPr>
          <a:xfrm>
            <a:off x="594600" y="4392850"/>
            <a:ext cx="25302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9 plant m⁻²</a:t>
            </a:r>
            <a:endParaRPr sz="2000" b="1" i="0" u="none" strike="noStrike" cap="none">
              <a:solidFill>
                <a:srgbClr val="000000"/>
              </a:solidFill>
              <a:latin typeface="Arial"/>
              <a:ea typeface="Arial"/>
              <a:cs typeface="Arial"/>
              <a:sym typeface="Arial"/>
            </a:endParaRPr>
          </a:p>
        </p:txBody>
      </p:sp>
      <p:sp>
        <p:nvSpPr>
          <p:cNvPr id="523" name="Google Shape;523;g25adfbd0752_0_112"/>
          <p:cNvSpPr txBox="1"/>
          <p:nvPr/>
        </p:nvSpPr>
        <p:spPr>
          <a:xfrm>
            <a:off x="3432150" y="4392850"/>
            <a:ext cx="25302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13.5 plant m⁻²</a:t>
            </a:r>
            <a:endParaRPr sz="2000" b="1" i="0" u="none" strike="noStrike" cap="none">
              <a:solidFill>
                <a:srgbClr val="000000"/>
              </a:solidFill>
              <a:latin typeface="Arial"/>
              <a:ea typeface="Arial"/>
              <a:cs typeface="Arial"/>
              <a:sym typeface="Arial"/>
            </a:endParaRPr>
          </a:p>
        </p:txBody>
      </p:sp>
      <p:sp>
        <p:nvSpPr>
          <p:cNvPr id="524" name="Google Shape;524;g25adfbd0752_0_112"/>
          <p:cNvSpPr txBox="1"/>
          <p:nvPr/>
        </p:nvSpPr>
        <p:spPr>
          <a:xfrm>
            <a:off x="6395313" y="4392850"/>
            <a:ext cx="25302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18 plant m⁻²</a:t>
            </a:r>
            <a:endParaRPr sz="2000" b="1" i="0" u="none" strike="noStrike" cap="none">
              <a:solidFill>
                <a:srgbClr val="000000"/>
              </a:solidFill>
              <a:latin typeface="Arial"/>
              <a:ea typeface="Arial"/>
              <a:cs typeface="Arial"/>
              <a:sym typeface="Arial"/>
            </a:endParaRPr>
          </a:p>
        </p:txBody>
      </p:sp>
      <p:pic>
        <p:nvPicPr>
          <p:cNvPr id="525" name="Google Shape;525;g25adfbd0752_0_112"/>
          <p:cNvPicPr preferRelativeResize="0"/>
          <p:nvPr/>
        </p:nvPicPr>
        <p:blipFill rotWithShape="1">
          <a:blip r:embed="rId3">
            <a:alphaModFix/>
          </a:blip>
          <a:srcRect/>
          <a:stretch/>
        </p:blipFill>
        <p:spPr>
          <a:xfrm>
            <a:off x="152400" y="614275"/>
            <a:ext cx="2719625" cy="3626176"/>
          </a:xfrm>
          <a:prstGeom prst="rect">
            <a:avLst/>
          </a:prstGeom>
          <a:noFill/>
          <a:ln>
            <a:noFill/>
          </a:ln>
        </p:spPr>
      </p:pic>
      <p:pic>
        <p:nvPicPr>
          <p:cNvPr id="526" name="Google Shape;526;g25adfbd0752_0_112"/>
          <p:cNvPicPr preferRelativeResize="0"/>
          <p:nvPr/>
        </p:nvPicPr>
        <p:blipFill rotWithShape="1">
          <a:blip r:embed="rId4">
            <a:alphaModFix/>
          </a:blip>
          <a:srcRect/>
          <a:stretch/>
        </p:blipFill>
        <p:spPr>
          <a:xfrm>
            <a:off x="3206300" y="614298"/>
            <a:ext cx="2719625" cy="3626150"/>
          </a:xfrm>
          <a:prstGeom prst="rect">
            <a:avLst/>
          </a:prstGeom>
          <a:noFill/>
          <a:ln>
            <a:noFill/>
          </a:ln>
        </p:spPr>
      </p:pic>
      <p:pic>
        <p:nvPicPr>
          <p:cNvPr id="527" name="Google Shape;527;g25adfbd0752_0_112"/>
          <p:cNvPicPr preferRelativeResize="0"/>
          <p:nvPr/>
        </p:nvPicPr>
        <p:blipFill rotWithShape="1">
          <a:blip r:embed="rId5">
            <a:alphaModFix/>
          </a:blip>
          <a:srcRect/>
          <a:stretch/>
        </p:blipFill>
        <p:spPr>
          <a:xfrm>
            <a:off x="6260187" y="614286"/>
            <a:ext cx="2719625" cy="3626150"/>
          </a:xfrm>
          <a:prstGeom prst="rect">
            <a:avLst/>
          </a:prstGeom>
          <a:noFill/>
          <a:ln>
            <a:noFill/>
          </a:ln>
        </p:spPr>
      </p:pic>
      <p:sp>
        <p:nvSpPr>
          <p:cNvPr id="528" name="Google Shape;528;g25adfbd0752_0_112"/>
          <p:cNvSpPr txBox="1"/>
          <p:nvPr/>
        </p:nvSpPr>
        <p:spPr>
          <a:xfrm>
            <a:off x="2748300" y="35825"/>
            <a:ext cx="6395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en-US" b="1">
                <a:solidFill>
                  <a:schemeClr val="lt1"/>
                </a:solidFill>
              </a:rPr>
              <a:t>03. Increasing plant density based on LAI - Researcher: Moein Moosavi</a:t>
            </a:r>
            <a:endParaRPr b="1">
              <a:solidFill>
                <a:schemeClr val="lt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313d0975eb0_0_672"/>
          <p:cNvSpPr txBox="1">
            <a:spLocks noGrp="1"/>
          </p:cNvSpPr>
          <p:nvPr>
            <p:ph type="sldNum" idx="12"/>
          </p:nvPr>
        </p:nvSpPr>
        <p:spPr>
          <a:xfrm>
            <a:off x="8438775" y="4781600"/>
            <a:ext cx="5202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535" name="Google Shape;535;g313d0975eb0_0_672"/>
          <p:cNvSpPr txBox="1"/>
          <p:nvPr/>
        </p:nvSpPr>
        <p:spPr>
          <a:xfrm>
            <a:off x="0" y="458475"/>
            <a:ext cx="63957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en-US" sz="1700" b="1">
                <a:solidFill>
                  <a:srgbClr val="C00000"/>
                </a:solidFill>
              </a:rPr>
              <a:t>03. Light Spectrum - </a:t>
            </a:r>
            <a:r>
              <a:rPr lang="en-US" sz="1700">
                <a:solidFill>
                  <a:srgbClr val="C00000"/>
                </a:solidFill>
              </a:rPr>
              <a:t>Researcher: </a:t>
            </a:r>
            <a:r>
              <a:rPr lang="en-US" sz="1700" i="1">
                <a:solidFill>
                  <a:srgbClr val="C00000"/>
                </a:solidFill>
              </a:rPr>
              <a:t>Moein Moosavi</a:t>
            </a:r>
            <a:endParaRPr sz="1700" i="1">
              <a:solidFill>
                <a:srgbClr val="C00000"/>
              </a:solidFill>
            </a:endParaRPr>
          </a:p>
        </p:txBody>
      </p:sp>
      <p:sp>
        <p:nvSpPr>
          <p:cNvPr id="536" name="Google Shape;536;g313d0975eb0_0_672"/>
          <p:cNvSpPr/>
          <p:nvPr/>
        </p:nvSpPr>
        <p:spPr>
          <a:xfrm>
            <a:off x="2771850" y="4141100"/>
            <a:ext cx="3600300" cy="914400"/>
          </a:xfrm>
          <a:prstGeom prst="rect">
            <a:avLst/>
          </a:prstGeom>
          <a:solidFill>
            <a:srgbClr val="F3973E"/>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b="1"/>
              <a:t>Please join Moein’s full presentation on this research </a:t>
            </a:r>
            <a:endParaRPr b="1"/>
          </a:p>
        </p:txBody>
      </p:sp>
      <p:pic>
        <p:nvPicPr>
          <p:cNvPr id="537" name="Google Shape;537;g313d0975eb0_0_672"/>
          <p:cNvPicPr preferRelativeResize="0"/>
          <p:nvPr/>
        </p:nvPicPr>
        <p:blipFill rotWithShape="1">
          <a:blip r:embed="rId3">
            <a:alphaModFix/>
          </a:blip>
          <a:srcRect l="24686" t="19992" r="34902" b="48105"/>
          <a:stretch/>
        </p:blipFill>
        <p:spPr>
          <a:xfrm>
            <a:off x="8254950" y="458475"/>
            <a:ext cx="889048" cy="1053076"/>
          </a:xfrm>
          <a:prstGeom prst="rect">
            <a:avLst/>
          </a:prstGeom>
          <a:noFill/>
          <a:ln>
            <a:noFill/>
          </a:ln>
        </p:spPr>
      </p:pic>
      <p:sp>
        <p:nvSpPr>
          <p:cNvPr id="538" name="Google Shape;538;g313d0975eb0_0_672"/>
          <p:cNvSpPr txBox="1"/>
          <p:nvPr/>
        </p:nvSpPr>
        <p:spPr>
          <a:xfrm>
            <a:off x="2138327" y="3524350"/>
            <a:ext cx="16170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50000"/>
              </a:lnSpc>
              <a:spcBef>
                <a:spcPts val="0"/>
              </a:spcBef>
              <a:spcAft>
                <a:spcPts val="0"/>
              </a:spcAft>
              <a:buNone/>
            </a:pPr>
            <a:r>
              <a:rPr lang="en-US" sz="1000" b="0" i="0" u="none" strike="noStrike" cap="none">
                <a:solidFill>
                  <a:schemeClr val="dk1"/>
                </a:solidFill>
                <a:latin typeface="Arial"/>
                <a:ea typeface="Arial"/>
                <a:cs typeface="Arial"/>
                <a:sym typeface="Arial"/>
              </a:rPr>
              <a:t>Low blue: High red + FR</a:t>
            </a:r>
            <a:endParaRPr sz="1000"/>
          </a:p>
        </p:txBody>
      </p:sp>
      <p:pic>
        <p:nvPicPr>
          <p:cNvPr id="539" name="Google Shape;539;g313d0975eb0_0_672"/>
          <p:cNvPicPr preferRelativeResize="0"/>
          <p:nvPr/>
        </p:nvPicPr>
        <p:blipFill rotWithShape="1">
          <a:blip r:embed="rId4">
            <a:alphaModFix/>
          </a:blip>
          <a:srcRect/>
          <a:stretch/>
        </p:blipFill>
        <p:spPr>
          <a:xfrm>
            <a:off x="2077978" y="1088895"/>
            <a:ext cx="1828800" cy="914400"/>
          </a:xfrm>
          <a:prstGeom prst="rect">
            <a:avLst/>
          </a:prstGeom>
          <a:noFill/>
          <a:ln>
            <a:noFill/>
          </a:ln>
        </p:spPr>
      </p:pic>
      <p:pic>
        <p:nvPicPr>
          <p:cNvPr id="540" name="Google Shape;540;g313d0975eb0_0_672"/>
          <p:cNvPicPr preferRelativeResize="0"/>
          <p:nvPr/>
        </p:nvPicPr>
        <p:blipFill rotWithShape="1">
          <a:blip r:embed="rId5">
            <a:alphaModFix/>
          </a:blip>
          <a:srcRect r="418" b="13171"/>
          <a:stretch/>
        </p:blipFill>
        <p:spPr>
          <a:xfrm>
            <a:off x="85974" y="1062575"/>
            <a:ext cx="1828800" cy="914400"/>
          </a:xfrm>
          <a:prstGeom prst="rect">
            <a:avLst/>
          </a:prstGeom>
          <a:noFill/>
          <a:ln>
            <a:noFill/>
          </a:ln>
        </p:spPr>
      </p:pic>
      <p:pic>
        <p:nvPicPr>
          <p:cNvPr id="541" name="Google Shape;541;g313d0975eb0_0_672"/>
          <p:cNvPicPr preferRelativeResize="0"/>
          <p:nvPr/>
        </p:nvPicPr>
        <p:blipFill rotWithShape="1">
          <a:blip r:embed="rId6">
            <a:alphaModFix/>
          </a:blip>
          <a:srcRect/>
          <a:stretch/>
        </p:blipFill>
        <p:spPr>
          <a:xfrm>
            <a:off x="2041837" y="2472388"/>
            <a:ext cx="1828800" cy="914400"/>
          </a:xfrm>
          <a:prstGeom prst="rect">
            <a:avLst/>
          </a:prstGeom>
          <a:noFill/>
          <a:ln>
            <a:noFill/>
          </a:ln>
        </p:spPr>
      </p:pic>
      <p:sp>
        <p:nvSpPr>
          <p:cNvPr id="542" name="Google Shape;542;g313d0975eb0_0_672"/>
          <p:cNvSpPr txBox="1"/>
          <p:nvPr/>
        </p:nvSpPr>
        <p:spPr>
          <a:xfrm>
            <a:off x="180990" y="3570553"/>
            <a:ext cx="18255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1000" b="0" i="0" u="none" strike="noStrike" cap="none">
                <a:solidFill>
                  <a:schemeClr val="dk1"/>
                </a:solidFill>
                <a:latin typeface="Arial"/>
                <a:ea typeface="Arial"/>
                <a:cs typeface="Arial"/>
                <a:sym typeface="Arial"/>
              </a:rPr>
              <a:t>High blue : Low red + FR</a:t>
            </a:r>
            <a:endParaRPr sz="1000"/>
          </a:p>
        </p:txBody>
      </p:sp>
      <p:pic>
        <p:nvPicPr>
          <p:cNvPr id="543" name="Google Shape;543;g313d0975eb0_0_672"/>
          <p:cNvPicPr preferRelativeResize="0"/>
          <p:nvPr/>
        </p:nvPicPr>
        <p:blipFill rotWithShape="1">
          <a:blip r:embed="rId7">
            <a:alphaModFix/>
          </a:blip>
          <a:srcRect/>
          <a:stretch/>
        </p:blipFill>
        <p:spPr>
          <a:xfrm>
            <a:off x="206713" y="2535623"/>
            <a:ext cx="1828800" cy="914400"/>
          </a:xfrm>
          <a:prstGeom prst="rect">
            <a:avLst/>
          </a:prstGeom>
          <a:noFill/>
          <a:ln>
            <a:noFill/>
          </a:ln>
        </p:spPr>
      </p:pic>
      <p:sp>
        <p:nvSpPr>
          <p:cNvPr id="544" name="Google Shape;544;g313d0975eb0_0_672"/>
          <p:cNvSpPr txBox="1"/>
          <p:nvPr/>
        </p:nvSpPr>
        <p:spPr>
          <a:xfrm>
            <a:off x="148442" y="2007349"/>
            <a:ext cx="18906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None/>
            </a:pPr>
            <a:r>
              <a:rPr lang="en-US" sz="1000" b="0" i="0" u="none" strike="noStrike" cap="none">
                <a:solidFill>
                  <a:schemeClr val="dk1"/>
                </a:solidFill>
                <a:latin typeface="Arial"/>
                <a:ea typeface="Arial"/>
                <a:cs typeface="Arial"/>
                <a:sym typeface="Arial"/>
              </a:rPr>
              <a:t>High blue: Low red</a:t>
            </a:r>
            <a:endParaRPr sz="1000"/>
          </a:p>
        </p:txBody>
      </p:sp>
      <p:sp>
        <p:nvSpPr>
          <p:cNvPr id="545" name="Google Shape;545;g313d0975eb0_0_672"/>
          <p:cNvSpPr txBox="1"/>
          <p:nvPr/>
        </p:nvSpPr>
        <p:spPr>
          <a:xfrm>
            <a:off x="2198699" y="2045261"/>
            <a:ext cx="1617000" cy="338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None/>
            </a:pPr>
            <a:r>
              <a:rPr lang="en-US" sz="1000" b="0" i="0" u="none" strike="noStrike" cap="none">
                <a:solidFill>
                  <a:schemeClr val="dk1"/>
                </a:solidFill>
                <a:latin typeface="Arial"/>
                <a:ea typeface="Arial"/>
                <a:cs typeface="Arial"/>
                <a:sym typeface="Arial"/>
              </a:rPr>
              <a:t>Low blue: High red</a:t>
            </a:r>
            <a:endParaRPr sz="1000"/>
          </a:p>
        </p:txBody>
      </p:sp>
      <p:pic>
        <p:nvPicPr>
          <p:cNvPr id="546" name="Google Shape;546;g313d0975eb0_0_672"/>
          <p:cNvPicPr preferRelativeResize="0"/>
          <p:nvPr/>
        </p:nvPicPr>
        <p:blipFill rotWithShape="1">
          <a:blip r:embed="rId8">
            <a:alphaModFix/>
          </a:blip>
          <a:srcRect/>
          <a:stretch/>
        </p:blipFill>
        <p:spPr>
          <a:xfrm>
            <a:off x="4069975" y="1146975"/>
            <a:ext cx="3600301" cy="2400209"/>
          </a:xfrm>
          <a:prstGeom prst="rect">
            <a:avLst/>
          </a:prstGeom>
          <a:noFill/>
          <a:ln w="38100" cap="flat" cmpd="sng">
            <a:solidFill>
              <a:srgbClr val="92D05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313d0975eb0_0_1014"/>
          <p:cNvSpPr txBox="1">
            <a:spLocks noGrp="1"/>
          </p:cNvSpPr>
          <p:nvPr>
            <p:ph type="body" idx="1"/>
          </p:nvPr>
        </p:nvSpPr>
        <p:spPr>
          <a:xfrm>
            <a:off x="0" y="462250"/>
            <a:ext cx="1833900" cy="43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None/>
            </a:pPr>
            <a:r>
              <a:rPr lang="en-US" sz="2000" b="1"/>
              <a:t>Experiments</a:t>
            </a:r>
            <a:endParaRPr sz="2000" b="1"/>
          </a:p>
          <a:p>
            <a:pPr marL="342900" lvl="0" indent="-254000" algn="l" rtl="0">
              <a:lnSpc>
                <a:spcPct val="100000"/>
              </a:lnSpc>
              <a:spcBef>
                <a:spcPts val="280"/>
              </a:spcBef>
              <a:spcAft>
                <a:spcPts val="0"/>
              </a:spcAft>
              <a:buClr>
                <a:schemeClr val="dk1"/>
              </a:buClr>
              <a:buSzPts val="1400"/>
              <a:buNone/>
            </a:pPr>
            <a:endParaRPr sz="2000"/>
          </a:p>
        </p:txBody>
      </p:sp>
      <p:sp>
        <p:nvSpPr>
          <p:cNvPr id="109" name="Google Shape;109;g313d0975eb0_0_1014"/>
          <p:cNvSpPr txBox="1">
            <a:spLocks noGrp="1"/>
          </p:cNvSpPr>
          <p:nvPr>
            <p:ph type="sldNum" idx="12"/>
          </p:nvPr>
        </p:nvSpPr>
        <p:spPr>
          <a:xfrm>
            <a:off x="8367150" y="4767275"/>
            <a:ext cx="3198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b="1"/>
              <a:t>2</a:t>
            </a:fld>
            <a:endParaRPr b="1"/>
          </a:p>
        </p:txBody>
      </p:sp>
      <p:sp>
        <p:nvSpPr>
          <p:cNvPr id="110" name="Google Shape;110;g313d0975eb0_0_1014"/>
          <p:cNvSpPr txBox="1">
            <a:spLocks noGrp="1"/>
          </p:cNvSpPr>
          <p:nvPr>
            <p:ph type="subTitle" idx="4294967295"/>
          </p:nvPr>
        </p:nvSpPr>
        <p:spPr>
          <a:xfrm>
            <a:off x="335050" y="1555450"/>
            <a:ext cx="2253900" cy="1191600"/>
          </a:xfrm>
          <a:prstGeom prst="rect">
            <a:avLst/>
          </a:prstGeom>
        </p:spPr>
        <p:txBody>
          <a:bodyPr spcFirstLastPara="1" wrap="square" lIns="91425" tIns="45700" rIns="91425" bIns="45700" anchor="ctr" anchorCtr="0">
            <a:noAutofit/>
          </a:bodyPr>
          <a:lstStyle/>
          <a:p>
            <a:pPr marL="0" lvl="0" indent="0" algn="ctr" rtl="0">
              <a:lnSpc>
                <a:spcPct val="100000"/>
              </a:lnSpc>
              <a:spcBef>
                <a:spcPts val="280"/>
              </a:spcBef>
              <a:spcAft>
                <a:spcPts val="0"/>
              </a:spcAft>
              <a:buNone/>
            </a:pPr>
            <a:r>
              <a:rPr lang="en-US" sz="1400" b="1">
                <a:latin typeface="Calibri"/>
                <a:ea typeface="Calibri"/>
                <a:cs typeface="Calibri"/>
                <a:sym typeface="Calibri"/>
              </a:rPr>
              <a:t>Light intensity &amp; CO</a:t>
            </a:r>
            <a:r>
              <a:rPr lang="en-US" sz="1400" b="1" baseline="-25000">
                <a:latin typeface="Calibri"/>
                <a:ea typeface="Calibri"/>
                <a:cs typeface="Calibri"/>
                <a:sym typeface="Calibri"/>
              </a:rPr>
              <a:t>2</a:t>
            </a:r>
            <a:r>
              <a:rPr lang="en-US" sz="1400" b="1">
                <a:latin typeface="Calibri"/>
                <a:ea typeface="Calibri"/>
                <a:cs typeface="Calibri"/>
                <a:sym typeface="Calibri"/>
              </a:rPr>
              <a:t> </a:t>
            </a:r>
            <a:endParaRPr sz="1400" b="1">
              <a:latin typeface="Calibri"/>
              <a:ea typeface="Calibri"/>
              <a:cs typeface="Calibri"/>
              <a:sym typeface="Calibri"/>
            </a:endParaRPr>
          </a:p>
          <a:p>
            <a:pPr marL="0" lvl="0" indent="0" algn="ctr" rtl="0">
              <a:lnSpc>
                <a:spcPct val="100000"/>
              </a:lnSpc>
              <a:spcBef>
                <a:spcPts val="280"/>
              </a:spcBef>
              <a:spcAft>
                <a:spcPts val="0"/>
              </a:spcAft>
              <a:buNone/>
            </a:pPr>
            <a:endParaRPr sz="1400">
              <a:latin typeface="Calibri"/>
              <a:ea typeface="Calibri"/>
              <a:cs typeface="Calibri"/>
              <a:sym typeface="Calibri"/>
            </a:endParaRPr>
          </a:p>
          <a:p>
            <a:pPr marL="0" lvl="0" indent="0" algn="ctr" rtl="0">
              <a:lnSpc>
                <a:spcPct val="100000"/>
              </a:lnSpc>
              <a:spcBef>
                <a:spcPts val="280"/>
              </a:spcBef>
              <a:spcAft>
                <a:spcPts val="0"/>
              </a:spcAft>
              <a:buNone/>
            </a:pPr>
            <a:r>
              <a:rPr lang="en-US" sz="1100">
                <a:latin typeface="Calibri"/>
                <a:ea typeface="Calibri"/>
                <a:cs typeface="Calibri"/>
                <a:sym typeface="Calibri"/>
              </a:rPr>
              <a:t>Samson Humphrey</a:t>
            </a:r>
            <a:endParaRPr sz="1100"/>
          </a:p>
        </p:txBody>
      </p:sp>
      <p:sp>
        <p:nvSpPr>
          <p:cNvPr id="111" name="Google Shape;111;g313d0975eb0_0_1014"/>
          <p:cNvSpPr txBox="1">
            <a:spLocks noGrp="1"/>
          </p:cNvSpPr>
          <p:nvPr>
            <p:ph type="title" idx="4294967295"/>
          </p:nvPr>
        </p:nvSpPr>
        <p:spPr>
          <a:xfrm>
            <a:off x="1041250" y="1045850"/>
            <a:ext cx="841500" cy="43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accent2"/>
                </a:solidFill>
              </a:rPr>
              <a:t>01</a:t>
            </a:r>
            <a:endParaRPr>
              <a:solidFill>
                <a:schemeClr val="accent2"/>
              </a:solidFill>
            </a:endParaRPr>
          </a:p>
        </p:txBody>
      </p:sp>
      <p:sp>
        <p:nvSpPr>
          <p:cNvPr id="112" name="Google Shape;112;g313d0975eb0_0_1014"/>
          <p:cNvSpPr txBox="1">
            <a:spLocks noGrp="1"/>
          </p:cNvSpPr>
          <p:nvPr>
            <p:ph type="title" idx="4294967295"/>
          </p:nvPr>
        </p:nvSpPr>
        <p:spPr>
          <a:xfrm>
            <a:off x="4151250" y="1045850"/>
            <a:ext cx="841500" cy="43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accent2"/>
                </a:solidFill>
              </a:rPr>
              <a:t>02</a:t>
            </a:r>
            <a:endParaRPr>
              <a:solidFill>
                <a:schemeClr val="accent2"/>
              </a:solidFill>
            </a:endParaRPr>
          </a:p>
        </p:txBody>
      </p:sp>
      <p:sp>
        <p:nvSpPr>
          <p:cNvPr id="113" name="Google Shape;113;g313d0975eb0_0_1014"/>
          <p:cNvSpPr txBox="1">
            <a:spLocks noGrp="1"/>
          </p:cNvSpPr>
          <p:nvPr>
            <p:ph type="title" idx="4294967295"/>
          </p:nvPr>
        </p:nvSpPr>
        <p:spPr>
          <a:xfrm>
            <a:off x="7100600" y="1045850"/>
            <a:ext cx="841500" cy="43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accent2"/>
                </a:solidFill>
              </a:rPr>
              <a:t>03</a:t>
            </a:r>
            <a:endParaRPr>
              <a:solidFill>
                <a:schemeClr val="accent2"/>
              </a:solidFill>
            </a:endParaRPr>
          </a:p>
        </p:txBody>
      </p:sp>
      <p:sp>
        <p:nvSpPr>
          <p:cNvPr id="114" name="Google Shape;114;g313d0975eb0_0_1014"/>
          <p:cNvSpPr txBox="1">
            <a:spLocks noGrp="1"/>
          </p:cNvSpPr>
          <p:nvPr>
            <p:ph type="title" idx="4294967295"/>
          </p:nvPr>
        </p:nvSpPr>
        <p:spPr>
          <a:xfrm>
            <a:off x="1041250" y="2944750"/>
            <a:ext cx="841500" cy="43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accent2"/>
                </a:solidFill>
              </a:rPr>
              <a:t>04</a:t>
            </a:r>
            <a:endParaRPr>
              <a:solidFill>
                <a:schemeClr val="accent2"/>
              </a:solidFill>
            </a:endParaRPr>
          </a:p>
        </p:txBody>
      </p:sp>
      <p:sp>
        <p:nvSpPr>
          <p:cNvPr id="115" name="Google Shape;115;g313d0975eb0_0_1014"/>
          <p:cNvSpPr txBox="1">
            <a:spLocks noGrp="1"/>
          </p:cNvSpPr>
          <p:nvPr>
            <p:ph type="title" idx="4294967295"/>
          </p:nvPr>
        </p:nvSpPr>
        <p:spPr>
          <a:xfrm>
            <a:off x="4151250" y="2944750"/>
            <a:ext cx="841500" cy="43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accent2"/>
                </a:solidFill>
              </a:rPr>
              <a:t>05</a:t>
            </a:r>
            <a:endParaRPr>
              <a:solidFill>
                <a:schemeClr val="accent2"/>
              </a:solidFill>
            </a:endParaRPr>
          </a:p>
        </p:txBody>
      </p:sp>
      <p:sp>
        <p:nvSpPr>
          <p:cNvPr id="116" name="Google Shape;116;g313d0975eb0_0_1014"/>
          <p:cNvSpPr txBox="1">
            <a:spLocks noGrp="1"/>
          </p:cNvSpPr>
          <p:nvPr>
            <p:ph type="title" idx="4294967295"/>
          </p:nvPr>
        </p:nvSpPr>
        <p:spPr>
          <a:xfrm>
            <a:off x="7100600" y="2944750"/>
            <a:ext cx="841500" cy="43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accent2"/>
                </a:solidFill>
              </a:rPr>
              <a:t>06</a:t>
            </a:r>
            <a:endParaRPr>
              <a:solidFill>
                <a:schemeClr val="accent2"/>
              </a:solidFill>
            </a:endParaRPr>
          </a:p>
        </p:txBody>
      </p:sp>
      <p:sp>
        <p:nvSpPr>
          <p:cNvPr id="117" name="Google Shape;117;g313d0975eb0_0_1014"/>
          <p:cNvSpPr txBox="1">
            <a:spLocks noGrp="1"/>
          </p:cNvSpPr>
          <p:nvPr>
            <p:ph type="subTitle" idx="4294967295"/>
          </p:nvPr>
        </p:nvSpPr>
        <p:spPr>
          <a:xfrm>
            <a:off x="3445050" y="1555450"/>
            <a:ext cx="2253900" cy="1191600"/>
          </a:xfrm>
          <a:prstGeom prst="rect">
            <a:avLst/>
          </a:prstGeom>
        </p:spPr>
        <p:txBody>
          <a:bodyPr spcFirstLastPara="1" wrap="square" lIns="91425" tIns="45700" rIns="91425" bIns="45700" anchor="ctr" anchorCtr="0">
            <a:noAutofit/>
          </a:bodyPr>
          <a:lstStyle/>
          <a:p>
            <a:pPr marL="0" lvl="0" indent="0" algn="ctr" rtl="0">
              <a:lnSpc>
                <a:spcPct val="100000"/>
              </a:lnSpc>
              <a:spcBef>
                <a:spcPts val="280"/>
              </a:spcBef>
              <a:spcAft>
                <a:spcPts val="0"/>
              </a:spcAft>
              <a:buNone/>
            </a:pPr>
            <a:r>
              <a:rPr lang="en-US" sz="1400" b="1">
                <a:latin typeface="Calibri"/>
                <a:ea typeface="Calibri"/>
                <a:cs typeface="Calibri"/>
                <a:sym typeface="Calibri"/>
              </a:rPr>
              <a:t>Photoperiod</a:t>
            </a:r>
            <a:endParaRPr sz="1400" b="1">
              <a:latin typeface="Calibri"/>
              <a:ea typeface="Calibri"/>
              <a:cs typeface="Calibri"/>
              <a:sym typeface="Calibri"/>
            </a:endParaRPr>
          </a:p>
          <a:p>
            <a:pPr marL="0" lvl="0" indent="0" algn="ctr" rtl="0">
              <a:lnSpc>
                <a:spcPct val="100000"/>
              </a:lnSpc>
              <a:spcBef>
                <a:spcPts val="280"/>
              </a:spcBef>
              <a:spcAft>
                <a:spcPts val="0"/>
              </a:spcAft>
              <a:buNone/>
            </a:pPr>
            <a:endParaRPr sz="1400">
              <a:latin typeface="Calibri"/>
              <a:ea typeface="Calibri"/>
              <a:cs typeface="Calibri"/>
              <a:sym typeface="Calibri"/>
            </a:endParaRPr>
          </a:p>
          <a:p>
            <a:pPr marL="0" lvl="0" indent="0" algn="ctr" rtl="0">
              <a:lnSpc>
                <a:spcPct val="100000"/>
              </a:lnSpc>
              <a:spcBef>
                <a:spcPts val="280"/>
              </a:spcBef>
              <a:spcAft>
                <a:spcPts val="0"/>
              </a:spcAft>
              <a:buNone/>
            </a:pPr>
            <a:r>
              <a:rPr lang="en-US" sz="1100">
                <a:latin typeface="Calibri"/>
                <a:ea typeface="Calibri"/>
                <a:cs typeface="Calibri"/>
                <a:sym typeface="Calibri"/>
              </a:rPr>
              <a:t>Moein Moosavi</a:t>
            </a:r>
            <a:endParaRPr sz="1100"/>
          </a:p>
        </p:txBody>
      </p:sp>
      <p:sp>
        <p:nvSpPr>
          <p:cNvPr id="118" name="Google Shape;118;g313d0975eb0_0_1014"/>
          <p:cNvSpPr txBox="1">
            <a:spLocks noGrp="1"/>
          </p:cNvSpPr>
          <p:nvPr>
            <p:ph type="subTitle" idx="4294967295"/>
          </p:nvPr>
        </p:nvSpPr>
        <p:spPr>
          <a:xfrm>
            <a:off x="6394400" y="1555450"/>
            <a:ext cx="2253900" cy="1191600"/>
          </a:xfrm>
          <a:prstGeom prst="rect">
            <a:avLst/>
          </a:prstGeom>
        </p:spPr>
        <p:txBody>
          <a:bodyPr spcFirstLastPara="1" wrap="square" lIns="91425" tIns="45700" rIns="91425" bIns="45700" anchor="ctr" anchorCtr="0">
            <a:noAutofit/>
          </a:bodyPr>
          <a:lstStyle/>
          <a:p>
            <a:pPr marL="0" lvl="0" indent="0" algn="ctr" rtl="0">
              <a:lnSpc>
                <a:spcPct val="100000"/>
              </a:lnSpc>
              <a:spcBef>
                <a:spcPts val="280"/>
              </a:spcBef>
              <a:spcAft>
                <a:spcPts val="0"/>
              </a:spcAft>
              <a:buNone/>
            </a:pPr>
            <a:r>
              <a:rPr lang="en-US" sz="1400" b="1">
                <a:latin typeface="Calibri"/>
                <a:ea typeface="Calibri"/>
                <a:cs typeface="Calibri"/>
                <a:sym typeface="Calibri"/>
              </a:rPr>
              <a:t>Increasing plant density based on LAI</a:t>
            </a:r>
            <a:endParaRPr sz="1400">
              <a:latin typeface="Calibri"/>
              <a:ea typeface="Calibri"/>
              <a:cs typeface="Calibri"/>
              <a:sym typeface="Calibri"/>
            </a:endParaRPr>
          </a:p>
          <a:p>
            <a:pPr marL="0" lvl="0" indent="0" algn="ctr" rtl="0">
              <a:lnSpc>
                <a:spcPct val="100000"/>
              </a:lnSpc>
              <a:spcBef>
                <a:spcPts val="280"/>
              </a:spcBef>
              <a:spcAft>
                <a:spcPts val="0"/>
              </a:spcAft>
              <a:buNone/>
            </a:pPr>
            <a:r>
              <a:rPr lang="en-US" sz="1100">
                <a:latin typeface="Calibri"/>
                <a:ea typeface="Calibri"/>
                <a:cs typeface="Calibri"/>
                <a:sym typeface="Calibri"/>
              </a:rPr>
              <a:t>Moein Moosavi</a:t>
            </a:r>
            <a:endParaRPr sz="1100"/>
          </a:p>
        </p:txBody>
      </p:sp>
      <p:sp>
        <p:nvSpPr>
          <p:cNvPr id="119" name="Google Shape;119;g313d0975eb0_0_1014"/>
          <p:cNvSpPr txBox="1">
            <a:spLocks noGrp="1"/>
          </p:cNvSpPr>
          <p:nvPr>
            <p:ph type="subTitle" idx="4294967295"/>
          </p:nvPr>
        </p:nvSpPr>
        <p:spPr>
          <a:xfrm>
            <a:off x="396050" y="3476063"/>
            <a:ext cx="2253900" cy="1191600"/>
          </a:xfrm>
          <a:prstGeom prst="rect">
            <a:avLst/>
          </a:prstGeom>
        </p:spPr>
        <p:txBody>
          <a:bodyPr spcFirstLastPara="1" wrap="square" lIns="91425" tIns="45700" rIns="91425" bIns="45700" anchor="ctr" anchorCtr="0">
            <a:noAutofit/>
          </a:bodyPr>
          <a:lstStyle/>
          <a:p>
            <a:pPr marL="0" lvl="0" indent="0" algn="ctr" rtl="0">
              <a:lnSpc>
                <a:spcPct val="100000"/>
              </a:lnSpc>
              <a:spcBef>
                <a:spcPts val="280"/>
              </a:spcBef>
              <a:spcAft>
                <a:spcPts val="0"/>
              </a:spcAft>
              <a:buNone/>
            </a:pPr>
            <a:r>
              <a:rPr lang="en-US" sz="1400" b="1">
                <a:latin typeface="Calibri"/>
                <a:ea typeface="Calibri"/>
                <a:cs typeface="Calibri"/>
                <a:sym typeface="Calibri"/>
              </a:rPr>
              <a:t>Light Spectrum</a:t>
            </a:r>
            <a:endParaRPr sz="1400" b="1">
              <a:latin typeface="Calibri"/>
              <a:ea typeface="Calibri"/>
              <a:cs typeface="Calibri"/>
              <a:sym typeface="Calibri"/>
            </a:endParaRPr>
          </a:p>
          <a:p>
            <a:pPr marL="0" lvl="0" indent="0" algn="ctr" rtl="0">
              <a:lnSpc>
                <a:spcPct val="100000"/>
              </a:lnSpc>
              <a:spcBef>
                <a:spcPts val="280"/>
              </a:spcBef>
              <a:spcAft>
                <a:spcPts val="0"/>
              </a:spcAft>
              <a:buNone/>
            </a:pPr>
            <a:endParaRPr sz="1400">
              <a:latin typeface="Calibri"/>
              <a:ea typeface="Calibri"/>
              <a:cs typeface="Calibri"/>
              <a:sym typeface="Calibri"/>
            </a:endParaRPr>
          </a:p>
          <a:p>
            <a:pPr marL="0" lvl="0" indent="0" algn="ctr" rtl="0">
              <a:lnSpc>
                <a:spcPct val="100000"/>
              </a:lnSpc>
              <a:spcBef>
                <a:spcPts val="280"/>
              </a:spcBef>
              <a:spcAft>
                <a:spcPts val="0"/>
              </a:spcAft>
              <a:buNone/>
            </a:pPr>
            <a:r>
              <a:rPr lang="en-US" sz="1100">
                <a:latin typeface="Calibri"/>
                <a:ea typeface="Calibri"/>
                <a:cs typeface="Calibri"/>
                <a:sym typeface="Calibri"/>
              </a:rPr>
              <a:t>Moein Moosavi</a:t>
            </a:r>
            <a:endParaRPr sz="1100"/>
          </a:p>
        </p:txBody>
      </p:sp>
      <p:sp>
        <p:nvSpPr>
          <p:cNvPr id="120" name="Google Shape;120;g313d0975eb0_0_1014"/>
          <p:cNvSpPr txBox="1">
            <a:spLocks noGrp="1"/>
          </p:cNvSpPr>
          <p:nvPr>
            <p:ph type="subTitle" idx="4294967295"/>
          </p:nvPr>
        </p:nvSpPr>
        <p:spPr>
          <a:xfrm>
            <a:off x="3506050" y="3476063"/>
            <a:ext cx="2253900" cy="1191600"/>
          </a:xfrm>
          <a:prstGeom prst="rect">
            <a:avLst/>
          </a:prstGeom>
        </p:spPr>
        <p:txBody>
          <a:bodyPr spcFirstLastPara="1" wrap="square" lIns="91425" tIns="45700" rIns="91425" bIns="45700" anchor="ctr" anchorCtr="0">
            <a:noAutofit/>
          </a:bodyPr>
          <a:lstStyle/>
          <a:p>
            <a:pPr marL="0" lvl="0" indent="0" algn="ctr" rtl="0">
              <a:lnSpc>
                <a:spcPct val="100000"/>
              </a:lnSpc>
              <a:spcBef>
                <a:spcPts val="280"/>
              </a:spcBef>
              <a:spcAft>
                <a:spcPts val="0"/>
              </a:spcAft>
              <a:buNone/>
            </a:pPr>
            <a:r>
              <a:rPr lang="en-US" sz="1400" b="1">
                <a:latin typeface="Calibri"/>
                <a:ea typeface="Calibri"/>
                <a:cs typeface="Calibri"/>
                <a:sym typeface="Calibri"/>
              </a:rPr>
              <a:t>DP size estimation with  image analysis</a:t>
            </a:r>
            <a:endParaRPr sz="1400" b="1">
              <a:latin typeface="Calibri"/>
              <a:ea typeface="Calibri"/>
              <a:cs typeface="Calibri"/>
              <a:sym typeface="Calibri"/>
            </a:endParaRPr>
          </a:p>
          <a:p>
            <a:pPr marL="0" lvl="0" indent="0" algn="ctr" rtl="0">
              <a:lnSpc>
                <a:spcPct val="100000"/>
              </a:lnSpc>
              <a:spcBef>
                <a:spcPts val="280"/>
              </a:spcBef>
              <a:spcAft>
                <a:spcPts val="0"/>
              </a:spcAft>
              <a:buNone/>
            </a:pPr>
            <a:r>
              <a:rPr lang="en-US" sz="1100">
                <a:latin typeface="Calibri"/>
                <a:ea typeface="Calibri"/>
                <a:cs typeface="Calibri"/>
                <a:sym typeface="Calibri"/>
              </a:rPr>
              <a:t>Moein Moosavi</a:t>
            </a:r>
            <a:endParaRPr sz="1100">
              <a:latin typeface="Calibri"/>
              <a:ea typeface="Calibri"/>
              <a:cs typeface="Calibri"/>
              <a:sym typeface="Calibri"/>
            </a:endParaRPr>
          </a:p>
        </p:txBody>
      </p:sp>
      <p:sp>
        <p:nvSpPr>
          <p:cNvPr id="121" name="Google Shape;121;g313d0975eb0_0_1014"/>
          <p:cNvSpPr txBox="1">
            <a:spLocks noGrp="1"/>
          </p:cNvSpPr>
          <p:nvPr>
            <p:ph type="subTitle" idx="4294967295"/>
          </p:nvPr>
        </p:nvSpPr>
        <p:spPr>
          <a:xfrm>
            <a:off x="6554950" y="3476075"/>
            <a:ext cx="1932600" cy="1153500"/>
          </a:xfrm>
          <a:prstGeom prst="rect">
            <a:avLst/>
          </a:prstGeom>
        </p:spPr>
        <p:txBody>
          <a:bodyPr spcFirstLastPara="1" wrap="square" lIns="91425" tIns="45700" rIns="91425" bIns="45700" anchor="ctr" anchorCtr="0">
            <a:noAutofit/>
          </a:bodyPr>
          <a:lstStyle/>
          <a:p>
            <a:pPr marL="0" lvl="0" indent="0" algn="ctr" rtl="0">
              <a:lnSpc>
                <a:spcPct val="100000"/>
              </a:lnSpc>
              <a:spcBef>
                <a:spcPts val="280"/>
              </a:spcBef>
              <a:spcAft>
                <a:spcPts val="0"/>
              </a:spcAft>
              <a:buNone/>
            </a:pPr>
            <a:r>
              <a:rPr lang="en-US" sz="1400" b="1">
                <a:latin typeface="Calibri"/>
                <a:ea typeface="Calibri"/>
                <a:cs typeface="Calibri"/>
                <a:sym typeface="Calibri"/>
              </a:rPr>
              <a:t>Top vs. intracanopy lighting</a:t>
            </a:r>
            <a:endParaRPr sz="1400" b="1">
              <a:latin typeface="Calibri"/>
              <a:ea typeface="Calibri"/>
              <a:cs typeface="Calibri"/>
              <a:sym typeface="Calibri"/>
            </a:endParaRPr>
          </a:p>
          <a:p>
            <a:pPr marL="0" lvl="0" indent="0" algn="ctr" rtl="0">
              <a:lnSpc>
                <a:spcPct val="100000"/>
              </a:lnSpc>
              <a:spcBef>
                <a:spcPts val="280"/>
              </a:spcBef>
              <a:spcAft>
                <a:spcPts val="0"/>
              </a:spcAft>
              <a:buNone/>
            </a:pPr>
            <a:r>
              <a:rPr lang="en-US" sz="1100">
                <a:latin typeface="Calibri"/>
                <a:ea typeface="Calibri"/>
                <a:cs typeface="Calibri"/>
                <a:sym typeface="Calibri"/>
              </a:rPr>
              <a:t>Moein Moosavi</a:t>
            </a:r>
            <a:endParaRPr sz="11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313d0975eb0_0_708"/>
          <p:cNvSpPr txBox="1">
            <a:spLocks noGrp="1"/>
          </p:cNvSpPr>
          <p:nvPr>
            <p:ph type="sldNum" idx="12"/>
          </p:nvPr>
        </p:nvSpPr>
        <p:spPr>
          <a:xfrm>
            <a:off x="8402950" y="4781600"/>
            <a:ext cx="5559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553" name="Google Shape;553;g313d0975eb0_0_708"/>
          <p:cNvSpPr txBox="1"/>
          <p:nvPr/>
        </p:nvSpPr>
        <p:spPr>
          <a:xfrm>
            <a:off x="0" y="458475"/>
            <a:ext cx="78228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en-US" sz="1700" b="1">
                <a:solidFill>
                  <a:srgbClr val="C00000"/>
                </a:solidFill>
              </a:rPr>
              <a:t>04. DP size estimation with imaging system - </a:t>
            </a:r>
            <a:r>
              <a:rPr lang="en-US" sz="1700">
                <a:solidFill>
                  <a:srgbClr val="C00000"/>
                </a:solidFill>
              </a:rPr>
              <a:t>Researcher: </a:t>
            </a:r>
            <a:r>
              <a:rPr lang="en-US" sz="1700" i="1">
                <a:solidFill>
                  <a:srgbClr val="C00000"/>
                </a:solidFill>
              </a:rPr>
              <a:t>Moein Moosavi</a:t>
            </a:r>
            <a:endParaRPr sz="1700" i="1">
              <a:solidFill>
                <a:srgbClr val="C00000"/>
              </a:solidFill>
            </a:endParaRPr>
          </a:p>
        </p:txBody>
      </p:sp>
      <p:sp>
        <p:nvSpPr>
          <p:cNvPr id="554" name="Google Shape;554;g313d0975eb0_0_708"/>
          <p:cNvSpPr/>
          <p:nvPr/>
        </p:nvSpPr>
        <p:spPr>
          <a:xfrm>
            <a:off x="4297700" y="4040800"/>
            <a:ext cx="3600300" cy="914400"/>
          </a:xfrm>
          <a:prstGeom prst="rect">
            <a:avLst/>
          </a:prstGeom>
          <a:solidFill>
            <a:srgbClr val="F3973E"/>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b="1"/>
              <a:t>Please join Moein’s full presentation on this research </a:t>
            </a:r>
            <a:endParaRPr b="1"/>
          </a:p>
        </p:txBody>
      </p:sp>
      <p:pic>
        <p:nvPicPr>
          <p:cNvPr id="555" name="Google Shape;555;g313d0975eb0_0_708"/>
          <p:cNvPicPr preferRelativeResize="0"/>
          <p:nvPr/>
        </p:nvPicPr>
        <p:blipFill rotWithShape="1">
          <a:blip r:embed="rId3">
            <a:alphaModFix/>
          </a:blip>
          <a:srcRect l="24686" t="19992" r="34902" b="48105"/>
          <a:stretch/>
        </p:blipFill>
        <p:spPr>
          <a:xfrm>
            <a:off x="8254950" y="458475"/>
            <a:ext cx="889048" cy="1053076"/>
          </a:xfrm>
          <a:prstGeom prst="rect">
            <a:avLst/>
          </a:prstGeom>
          <a:noFill/>
          <a:ln>
            <a:noFill/>
          </a:ln>
        </p:spPr>
      </p:pic>
      <p:pic>
        <p:nvPicPr>
          <p:cNvPr id="556" name="Google Shape;556;g313d0975eb0_0_708"/>
          <p:cNvPicPr preferRelativeResize="0"/>
          <p:nvPr/>
        </p:nvPicPr>
        <p:blipFill>
          <a:blip r:embed="rId4">
            <a:alphaModFix/>
          </a:blip>
          <a:stretch>
            <a:fillRect/>
          </a:stretch>
        </p:blipFill>
        <p:spPr>
          <a:xfrm>
            <a:off x="230275" y="978475"/>
            <a:ext cx="3600299" cy="1107395"/>
          </a:xfrm>
          <a:prstGeom prst="rect">
            <a:avLst/>
          </a:prstGeom>
          <a:noFill/>
          <a:ln>
            <a:noFill/>
          </a:ln>
        </p:spPr>
      </p:pic>
      <p:pic>
        <p:nvPicPr>
          <p:cNvPr id="557" name="Google Shape;557;g313d0975eb0_0_708"/>
          <p:cNvPicPr preferRelativeResize="0"/>
          <p:nvPr/>
        </p:nvPicPr>
        <p:blipFill>
          <a:blip r:embed="rId5">
            <a:alphaModFix/>
          </a:blip>
          <a:stretch>
            <a:fillRect/>
          </a:stretch>
        </p:blipFill>
        <p:spPr>
          <a:xfrm>
            <a:off x="230276" y="2249400"/>
            <a:ext cx="3917975" cy="2675975"/>
          </a:xfrm>
          <a:prstGeom prst="rect">
            <a:avLst/>
          </a:prstGeom>
          <a:noFill/>
          <a:ln>
            <a:noFill/>
          </a:ln>
        </p:spPr>
      </p:pic>
      <p:pic>
        <p:nvPicPr>
          <p:cNvPr id="558" name="Google Shape;558;g313d0975eb0_0_708"/>
          <p:cNvPicPr preferRelativeResize="0"/>
          <p:nvPr/>
        </p:nvPicPr>
        <p:blipFill>
          <a:blip r:embed="rId6">
            <a:alphaModFix/>
          </a:blip>
          <a:stretch>
            <a:fillRect/>
          </a:stretch>
        </p:blipFill>
        <p:spPr>
          <a:xfrm>
            <a:off x="4851385" y="1511552"/>
            <a:ext cx="2355884" cy="236772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313d0975eb0_0_725"/>
          <p:cNvSpPr txBox="1">
            <a:spLocks noGrp="1"/>
          </p:cNvSpPr>
          <p:nvPr>
            <p:ph type="sldNum" idx="12"/>
          </p:nvPr>
        </p:nvSpPr>
        <p:spPr>
          <a:xfrm>
            <a:off x="8424975" y="4731450"/>
            <a:ext cx="5490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21</a:t>
            </a:fld>
            <a:endParaRPr/>
          </a:p>
        </p:txBody>
      </p:sp>
      <p:sp>
        <p:nvSpPr>
          <p:cNvPr id="565" name="Google Shape;565;g313d0975eb0_0_725"/>
          <p:cNvSpPr txBox="1"/>
          <p:nvPr/>
        </p:nvSpPr>
        <p:spPr>
          <a:xfrm>
            <a:off x="0" y="458475"/>
            <a:ext cx="7822800" cy="446400"/>
          </a:xfrm>
          <a:prstGeom prst="rect">
            <a:avLst/>
          </a:prstGeom>
          <a:noFill/>
          <a:ln>
            <a:noFill/>
          </a:ln>
        </p:spPr>
        <p:txBody>
          <a:bodyPr spcFirstLastPara="1" wrap="square" lIns="91425" tIns="91425" rIns="91425" bIns="91425" anchor="t" anchorCtr="0">
            <a:spAutoFit/>
          </a:bodyPr>
          <a:lstStyle/>
          <a:p>
            <a:pPr marL="0" marR="0" lvl="0" indent="0" algn="l" rtl="0">
              <a:lnSpc>
                <a:spcPct val="150000"/>
              </a:lnSpc>
              <a:spcBef>
                <a:spcPts val="0"/>
              </a:spcBef>
              <a:spcAft>
                <a:spcPts val="0"/>
              </a:spcAft>
              <a:buNone/>
            </a:pPr>
            <a:r>
              <a:rPr lang="en-US" sz="1700" b="1">
                <a:solidFill>
                  <a:srgbClr val="C00000"/>
                </a:solidFill>
              </a:rPr>
              <a:t>05. Top vs. Intracanopy lighting - </a:t>
            </a:r>
            <a:r>
              <a:rPr lang="en-US" sz="1700">
                <a:solidFill>
                  <a:srgbClr val="C00000"/>
                </a:solidFill>
              </a:rPr>
              <a:t>Researcher: </a:t>
            </a:r>
            <a:r>
              <a:rPr lang="en-US" sz="1700" i="1">
                <a:solidFill>
                  <a:srgbClr val="C00000"/>
                </a:solidFill>
              </a:rPr>
              <a:t>Moein Moosavi</a:t>
            </a:r>
            <a:endParaRPr sz="1700" i="1">
              <a:solidFill>
                <a:srgbClr val="C00000"/>
              </a:solidFill>
            </a:endParaRPr>
          </a:p>
        </p:txBody>
      </p:sp>
      <p:pic>
        <p:nvPicPr>
          <p:cNvPr id="566" name="Google Shape;566;g313d0975eb0_0_725"/>
          <p:cNvPicPr preferRelativeResize="0"/>
          <p:nvPr/>
        </p:nvPicPr>
        <p:blipFill rotWithShape="1">
          <a:blip r:embed="rId3">
            <a:alphaModFix/>
          </a:blip>
          <a:srcRect l="24686" t="19992" r="34902" b="48105"/>
          <a:stretch/>
        </p:blipFill>
        <p:spPr>
          <a:xfrm>
            <a:off x="8254950" y="458475"/>
            <a:ext cx="889048" cy="1053076"/>
          </a:xfrm>
          <a:prstGeom prst="rect">
            <a:avLst/>
          </a:prstGeom>
          <a:noFill/>
          <a:ln>
            <a:noFill/>
          </a:ln>
        </p:spPr>
      </p:pic>
      <p:sp>
        <p:nvSpPr>
          <p:cNvPr id="567" name="Google Shape;567;g313d0975eb0_0_725"/>
          <p:cNvSpPr txBox="1"/>
          <p:nvPr/>
        </p:nvSpPr>
        <p:spPr>
          <a:xfrm>
            <a:off x="71625" y="904875"/>
            <a:ext cx="7113600" cy="3771000"/>
          </a:xfrm>
          <a:prstGeom prst="rect">
            <a:avLst/>
          </a:prstGeom>
          <a:noFill/>
          <a:ln>
            <a:noFill/>
          </a:ln>
        </p:spPr>
        <p:txBody>
          <a:bodyPr spcFirstLastPara="1" wrap="square" lIns="91425" tIns="91425" rIns="91425" bIns="91425" anchor="t" anchorCtr="0">
            <a:spAutoFit/>
          </a:bodyPr>
          <a:lstStyle/>
          <a:p>
            <a:pPr marL="0" lvl="0" indent="0" algn="l" rtl="0">
              <a:spcBef>
                <a:spcPts val="320"/>
              </a:spcBef>
              <a:spcAft>
                <a:spcPts val="0"/>
              </a:spcAft>
              <a:buNone/>
            </a:pPr>
            <a:r>
              <a:rPr lang="en-US" sz="1700" b="1">
                <a:solidFill>
                  <a:schemeClr val="dk1"/>
                </a:solidFill>
              </a:rPr>
              <a:t>Four treatments:</a:t>
            </a:r>
            <a:endParaRPr sz="1700" b="1">
              <a:solidFill>
                <a:schemeClr val="dk1"/>
              </a:solidFill>
            </a:endParaRPr>
          </a:p>
          <a:p>
            <a:pPr marL="0" lvl="0" indent="0" algn="l" rtl="0">
              <a:spcBef>
                <a:spcPts val="320"/>
              </a:spcBef>
              <a:spcAft>
                <a:spcPts val="0"/>
              </a:spcAft>
              <a:buNone/>
            </a:pPr>
            <a:endParaRPr sz="1600" b="1">
              <a:solidFill>
                <a:schemeClr val="dk1"/>
              </a:solidFill>
            </a:endParaRPr>
          </a:p>
          <a:p>
            <a:pPr marL="457200" lvl="0" indent="-336550" algn="l" rtl="0">
              <a:spcBef>
                <a:spcPts val="320"/>
              </a:spcBef>
              <a:spcAft>
                <a:spcPts val="0"/>
              </a:spcAft>
              <a:buClr>
                <a:schemeClr val="dk1"/>
              </a:buClr>
              <a:buSzPts val="1700"/>
              <a:buAutoNum type="arabicPeriod"/>
            </a:pPr>
            <a:r>
              <a:rPr lang="en-US" sz="1700">
                <a:solidFill>
                  <a:schemeClr val="dk1"/>
                </a:solidFill>
              </a:rPr>
              <a:t>100% TL</a:t>
            </a:r>
            <a:r>
              <a:rPr lang="en-US" sz="1700" baseline="30000">
                <a:solidFill>
                  <a:schemeClr val="accent2"/>
                </a:solidFill>
              </a:rPr>
              <a:t>1</a:t>
            </a:r>
            <a:r>
              <a:rPr lang="en-US" sz="1700">
                <a:solidFill>
                  <a:schemeClr val="dk1"/>
                </a:solidFill>
              </a:rPr>
              <a:t> : 0% ICL</a:t>
            </a:r>
            <a:r>
              <a:rPr lang="en-US" sz="1700" baseline="30000">
                <a:solidFill>
                  <a:schemeClr val="accent2"/>
                </a:solidFill>
              </a:rPr>
              <a:t>2</a:t>
            </a:r>
            <a:endParaRPr sz="1700" baseline="30000">
              <a:solidFill>
                <a:schemeClr val="accent2"/>
              </a:solidFill>
            </a:endParaRPr>
          </a:p>
          <a:p>
            <a:pPr marL="914400" lvl="0" indent="0" algn="l" rtl="0">
              <a:spcBef>
                <a:spcPts val="320"/>
              </a:spcBef>
              <a:spcAft>
                <a:spcPts val="0"/>
              </a:spcAft>
              <a:buNone/>
            </a:pPr>
            <a:r>
              <a:rPr lang="en-US" sz="1300">
                <a:solidFill>
                  <a:schemeClr val="dk1"/>
                </a:solidFill>
              </a:rPr>
              <a:t>Based on the current approach</a:t>
            </a:r>
            <a:endParaRPr sz="1300">
              <a:solidFill>
                <a:schemeClr val="dk1"/>
              </a:solidFill>
            </a:endParaRPr>
          </a:p>
          <a:p>
            <a:pPr marL="914400" lvl="0" indent="0" algn="l" rtl="0">
              <a:spcBef>
                <a:spcPts val="320"/>
              </a:spcBef>
              <a:spcAft>
                <a:spcPts val="0"/>
              </a:spcAft>
              <a:buNone/>
            </a:pPr>
            <a:endParaRPr sz="1600">
              <a:solidFill>
                <a:schemeClr val="dk1"/>
              </a:solidFill>
            </a:endParaRPr>
          </a:p>
          <a:p>
            <a:pPr marL="457200" lvl="0" indent="-336550" algn="l" rtl="0">
              <a:spcBef>
                <a:spcPts val="320"/>
              </a:spcBef>
              <a:spcAft>
                <a:spcPts val="0"/>
              </a:spcAft>
              <a:buClr>
                <a:schemeClr val="dk1"/>
              </a:buClr>
              <a:buSzPts val="1700"/>
              <a:buAutoNum type="arabicPeriod"/>
            </a:pPr>
            <a:r>
              <a:rPr lang="en-US" sz="1700">
                <a:solidFill>
                  <a:schemeClr val="dk1"/>
                </a:solidFill>
              </a:rPr>
              <a:t>92% TL : 8% ICL</a:t>
            </a:r>
            <a:endParaRPr sz="1700">
              <a:solidFill>
                <a:schemeClr val="dk1"/>
              </a:solidFill>
            </a:endParaRPr>
          </a:p>
          <a:p>
            <a:pPr marL="914400" lvl="0" indent="0" algn="l" rtl="0">
              <a:spcBef>
                <a:spcPts val="320"/>
              </a:spcBef>
              <a:spcAft>
                <a:spcPts val="0"/>
              </a:spcAft>
              <a:buNone/>
            </a:pPr>
            <a:r>
              <a:rPr lang="en-US" sz="1300">
                <a:solidFill>
                  <a:schemeClr val="dk1"/>
                </a:solidFill>
              </a:rPr>
              <a:t>Based on the minimum light compensation point in DPs canopy</a:t>
            </a:r>
            <a:endParaRPr sz="1300">
              <a:solidFill>
                <a:schemeClr val="dk1"/>
              </a:solidFill>
            </a:endParaRPr>
          </a:p>
          <a:p>
            <a:pPr marL="914400" lvl="0" indent="0" algn="l" rtl="0">
              <a:spcBef>
                <a:spcPts val="320"/>
              </a:spcBef>
              <a:spcAft>
                <a:spcPts val="0"/>
              </a:spcAft>
              <a:buNone/>
            </a:pPr>
            <a:endParaRPr sz="1600">
              <a:solidFill>
                <a:schemeClr val="dk1"/>
              </a:solidFill>
            </a:endParaRPr>
          </a:p>
          <a:p>
            <a:pPr marL="457200" lvl="0" indent="-336550" algn="l" rtl="0">
              <a:spcBef>
                <a:spcPts val="320"/>
              </a:spcBef>
              <a:spcAft>
                <a:spcPts val="0"/>
              </a:spcAft>
              <a:buClr>
                <a:schemeClr val="dk1"/>
              </a:buClr>
              <a:buSzPts val="1700"/>
              <a:buAutoNum type="arabicPeriod"/>
            </a:pPr>
            <a:r>
              <a:rPr lang="en-US" sz="1700">
                <a:solidFill>
                  <a:schemeClr val="dk1"/>
                </a:solidFill>
              </a:rPr>
              <a:t>78% TL : 22% ICL</a:t>
            </a:r>
            <a:endParaRPr sz="1700">
              <a:solidFill>
                <a:schemeClr val="dk1"/>
              </a:solidFill>
            </a:endParaRPr>
          </a:p>
          <a:p>
            <a:pPr marL="914400" lvl="0" indent="0" algn="l" rtl="0">
              <a:spcBef>
                <a:spcPts val="320"/>
              </a:spcBef>
              <a:spcAft>
                <a:spcPts val="0"/>
              </a:spcAft>
              <a:buNone/>
            </a:pPr>
            <a:r>
              <a:rPr lang="en-US" sz="1300">
                <a:solidFill>
                  <a:schemeClr val="dk1"/>
                </a:solidFill>
              </a:rPr>
              <a:t>Based on the leaf area index of MP vs. runner canopy</a:t>
            </a:r>
            <a:endParaRPr sz="1300">
              <a:solidFill>
                <a:schemeClr val="dk1"/>
              </a:solidFill>
            </a:endParaRPr>
          </a:p>
          <a:p>
            <a:pPr marL="914400" lvl="0" indent="0" algn="l" rtl="0">
              <a:spcBef>
                <a:spcPts val="320"/>
              </a:spcBef>
              <a:spcAft>
                <a:spcPts val="0"/>
              </a:spcAft>
              <a:buNone/>
            </a:pPr>
            <a:endParaRPr sz="1600">
              <a:solidFill>
                <a:schemeClr val="dk1"/>
              </a:solidFill>
            </a:endParaRPr>
          </a:p>
          <a:p>
            <a:pPr marL="457200" lvl="0" indent="-336550" algn="l" rtl="0">
              <a:spcBef>
                <a:spcPts val="320"/>
              </a:spcBef>
              <a:spcAft>
                <a:spcPts val="0"/>
              </a:spcAft>
              <a:buClr>
                <a:schemeClr val="dk1"/>
              </a:buClr>
              <a:buSzPts val="1700"/>
              <a:buAutoNum type="arabicPeriod"/>
            </a:pPr>
            <a:r>
              <a:rPr lang="en-US" sz="1700">
                <a:solidFill>
                  <a:schemeClr val="dk1"/>
                </a:solidFill>
              </a:rPr>
              <a:t>Dynamic treatment</a:t>
            </a:r>
            <a:endParaRPr sz="1700">
              <a:solidFill>
                <a:schemeClr val="dk1"/>
              </a:solidFill>
            </a:endParaRPr>
          </a:p>
          <a:p>
            <a:pPr marL="914400" lvl="0" indent="0" algn="l" rtl="0">
              <a:spcBef>
                <a:spcPts val="320"/>
              </a:spcBef>
              <a:spcAft>
                <a:spcPts val="0"/>
              </a:spcAft>
              <a:buNone/>
            </a:pPr>
            <a:r>
              <a:rPr lang="en-US" sz="1300">
                <a:solidFill>
                  <a:schemeClr val="dk1"/>
                </a:solidFill>
              </a:rPr>
              <a:t>Based on the dynamic plant growth in the top vs. runner canopy </a:t>
            </a:r>
            <a:endParaRPr sz="1300">
              <a:solidFill>
                <a:schemeClr val="dk1"/>
              </a:solidFill>
            </a:endParaRPr>
          </a:p>
        </p:txBody>
      </p:sp>
      <p:sp>
        <p:nvSpPr>
          <p:cNvPr id="568" name="Google Shape;568;g313d0975eb0_0_725"/>
          <p:cNvSpPr txBox="1"/>
          <p:nvPr/>
        </p:nvSpPr>
        <p:spPr>
          <a:xfrm>
            <a:off x="0" y="4783875"/>
            <a:ext cx="4656300" cy="369300"/>
          </a:xfrm>
          <a:prstGeom prst="rect">
            <a:avLst/>
          </a:prstGeom>
          <a:noFill/>
          <a:ln>
            <a:noFill/>
          </a:ln>
        </p:spPr>
        <p:txBody>
          <a:bodyPr spcFirstLastPara="1" wrap="square" lIns="91425" tIns="91425" rIns="91425" bIns="91425" anchor="t" anchorCtr="0">
            <a:spAutoFit/>
          </a:bodyPr>
          <a:lstStyle/>
          <a:p>
            <a:pPr marL="0" lvl="0" indent="0" algn="l" rtl="0">
              <a:spcBef>
                <a:spcPts val="320"/>
              </a:spcBef>
              <a:spcAft>
                <a:spcPts val="0"/>
              </a:spcAft>
              <a:buNone/>
            </a:pPr>
            <a:r>
              <a:rPr lang="en-US" sz="1200" b="1" baseline="30000">
                <a:solidFill>
                  <a:schemeClr val="accent2"/>
                </a:solidFill>
              </a:rPr>
              <a:t>1</a:t>
            </a:r>
            <a:r>
              <a:rPr lang="en-US" sz="1200" b="1">
                <a:solidFill>
                  <a:schemeClr val="accent2"/>
                </a:solidFill>
              </a:rPr>
              <a:t>  TL = top light		</a:t>
            </a:r>
            <a:r>
              <a:rPr lang="en-US" sz="1200" b="1" baseline="30000">
                <a:solidFill>
                  <a:schemeClr val="accent2"/>
                </a:solidFill>
              </a:rPr>
              <a:t>2</a:t>
            </a:r>
            <a:r>
              <a:rPr lang="en-US" sz="1200" b="1">
                <a:solidFill>
                  <a:schemeClr val="accent2"/>
                </a:solidFill>
              </a:rPr>
              <a:t>  ICL = intracanopy light</a:t>
            </a:r>
            <a:endParaRPr sz="1200" b="1">
              <a:solidFill>
                <a:schemeClr val="accent2"/>
              </a:solidFill>
            </a:endParaRPr>
          </a:p>
        </p:txBody>
      </p:sp>
      <p:grpSp>
        <p:nvGrpSpPr>
          <p:cNvPr id="569" name="Google Shape;569;g313d0975eb0_0_725"/>
          <p:cNvGrpSpPr/>
          <p:nvPr/>
        </p:nvGrpSpPr>
        <p:grpSpPr>
          <a:xfrm>
            <a:off x="6719349" y="2026767"/>
            <a:ext cx="2424642" cy="2189462"/>
            <a:chOff x="42988" y="2238722"/>
            <a:chExt cx="3241500" cy="2723212"/>
          </a:xfrm>
        </p:grpSpPr>
        <p:grpSp>
          <p:nvGrpSpPr>
            <p:cNvPr id="570" name="Google Shape;570;g313d0975eb0_0_725"/>
            <p:cNvGrpSpPr/>
            <p:nvPr/>
          </p:nvGrpSpPr>
          <p:grpSpPr>
            <a:xfrm>
              <a:off x="42989" y="2238722"/>
              <a:ext cx="3241395" cy="2436111"/>
              <a:chOff x="-11" y="2023822"/>
              <a:chExt cx="3241395" cy="2436111"/>
            </a:xfrm>
          </p:grpSpPr>
          <p:pic>
            <p:nvPicPr>
              <p:cNvPr id="571" name="Google Shape;571;g313d0975eb0_0_725"/>
              <p:cNvPicPr preferRelativeResize="0"/>
              <p:nvPr/>
            </p:nvPicPr>
            <p:blipFill rotWithShape="1">
              <a:blip r:embed="rId4">
                <a:alphaModFix/>
              </a:blip>
              <a:srcRect/>
              <a:stretch/>
            </p:blipFill>
            <p:spPr>
              <a:xfrm>
                <a:off x="-11" y="2023822"/>
                <a:ext cx="3241395" cy="2436111"/>
              </a:xfrm>
              <a:prstGeom prst="rect">
                <a:avLst/>
              </a:prstGeom>
              <a:noFill/>
              <a:ln>
                <a:noFill/>
              </a:ln>
            </p:spPr>
          </p:pic>
          <p:grpSp>
            <p:nvGrpSpPr>
              <p:cNvPr id="572" name="Google Shape;572;g313d0975eb0_0_725"/>
              <p:cNvGrpSpPr/>
              <p:nvPr/>
            </p:nvGrpSpPr>
            <p:grpSpPr>
              <a:xfrm>
                <a:off x="1751275" y="4186025"/>
                <a:ext cx="1490100" cy="273900"/>
                <a:chOff x="4040300" y="4248050"/>
                <a:chExt cx="1490100" cy="273900"/>
              </a:xfrm>
            </p:grpSpPr>
            <p:sp>
              <p:nvSpPr>
                <p:cNvPr id="573" name="Google Shape;573;g313d0975eb0_0_725"/>
                <p:cNvSpPr/>
                <p:nvPr/>
              </p:nvSpPr>
              <p:spPr>
                <a:xfrm>
                  <a:off x="4040300" y="4248050"/>
                  <a:ext cx="1490100" cy="273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74" name="Google Shape;574;g313d0975eb0_0_725" descr="new_energy_logo"/>
                <p:cNvPicPr preferRelativeResize="0"/>
                <p:nvPr/>
              </p:nvPicPr>
              <p:blipFill rotWithShape="1">
                <a:blip r:embed="rId5">
                  <a:alphaModFix/>
                </a:blip>
                <a:srcRect/>
                <a:stretch/>
              </p:blipFill>
              <p:spPr>
                <a:xfrm>
                  <a:off x="4051636" y="4263855"/>
                  <a:ext cx="1467764" cy="246221"/>
                </a:xfrm>
                <a:prstGeom prst="rect">
                  <a:avLst/>
                </a:prstGeom>
                <a:noFill/>
                <a:ln>
                  <a:noFill/>
                </a:ln>
              </p:spPr>
            </p:pic>
          </p:grpSp>
        </p:grpSp>
        <p:sp>
          <p:nvSpPr>
            <p:cNvPr id="575" name="Google Shape;575;g313d0975eb0_0_725"/>
            <p:cNvSpPr txBox="1"/>
            <p:nvPr/>
          </p:nvSpPr>
          <p:spPr>
            <a:xfrm>
              <a:off x="42988" y="4674834"/>
              <a:ext cx="3241500" cy="28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none" strike="noStrike" cap="none">
                  <a:solidFill>
                    <a:srgbClr val="000000"/>
                  </a:solidFill>
                  <a:latin typeface="Arial"/>
                  <a:ea typeface="Arial"/>
                  <a:cs typeface="Arial"/>
                  <a:sym typeface="Arial"/>
                </a:rPr>
                <a:t>Integrating sphere at NewEnergy company</a:t>
              </a:r>
              <a:endParaRPr sz="900" b="0" i="0" u="none" strike="noStrike" cap="non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28fffa36d0c_0_48"/>
          <p:cNvSpPr txBox="1">
            <a:spLocks noGrp="1"/>
          </p:cNvSpPr>
          <p:nvPr>
            <p:ph type="title"/>
          </p:nvPr>
        </p:nvSpPr>
        <p:spPr>
          <a:xfrm>
            <a:off x="0" y="551125"/>
            <a:ext cx="2380004" cy="54565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600"/>
              <a:t>Acknowledgement :</a:t>
            </a:r>
            <a:endParaRPr sz="1600"/>
          </a:p>
        </p:txBody>
      </p:sp>
      <p:sp>
        <p:nvSpPr>
          <p:cNvPr id="582" name="Google Shape;582;g28fffa36d0c_0_48"/>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pic>
        <p:nvPicPr>
          <p:cNvPr id="583" name="Google Shape;583;g28fffa36d0c_0_48"/>
          <p:cNvPicPr preferRelativeResize="0"/>
          <p:nvPr/>
        </p:nvPicPr>
        <p:blipFill rotWithShape="1">
          <a:blip r:embed="rId3">
            <a:alphaModFix/>
          </a:blip>
          <a:srcRect l="12856" t="20544" r="13708" b="23747"/>
          <a:stretch/>
        </p:blipFill>
        <p:spPr>
          <a:xfrm>
            <a:off x="7603125" y="1365245"/>
            <a:ext cx="1408225" cy="909409"/>
          </a:xfrm>
          <a:prstGeom prst="rect">
            <a:avLst/>
          </a:prstGeom>
          <a:noFill/>
          <a:ln>
            <a:noFill/>
          </a:ln>
        </p:spPr>
      </p:pic>
      <p:pic>
        <p:nvPicPr>
          <p:cNvPr id="584" name="Google Shape;584;g28fffa36d0c_0_48"/>
          <p:cNvPicPr preferRelativeResize="0"/>
          <p:nvPr/>
        </p:nvPicPr>
        <p:blipFill rotWithShape="1">
          <a:blip r:embed="rId4">
            <a:alphaModFix/>
          </a:blip>
          <a:srcRect/>
          <a:stretch/>
        </p:blipFill>
        <p:spPr>
          <a:xfrm>
            <a:off x="7603125" y="589575"/>
            <a:ext cx="1408217" cy="678025"/>
          </a:xfrm>
          <a:prstGeom prst="rect">
            <a:avLst/>
          </a:prstGeom>
          <a:noFill/>
          <a:ln>
            <a:noFill/>
          </a:ln>
        </p:spPr>
      </p:pic>
      <p:pic>
        <p:nvPicPr>
          <p:cNvPr id="585" name="Google Shape;585;g28fffa36d0c_0_48"/>
          <p:cNvPicPr preferRelativeResize="0"/>
          <p:nvPr/>
        </p:nvPicPr>
        <p:blipFill rotWithShape="1">
          <a:blip r:embed="rId5">
            <a:alphaModFix/>
          </a:blip>
          <a:srcRect/>
          <a:stretch/>
        </p:blipFill>
        <p:spPr>
          <a:xfrm>
            <a:off x="7603125" y="2372300"/>
            <a:ext cx="1408223" cy="1155626"/>
          </a:xfrm>
          <a:prstGeom prst="rect">
            <a:avLst/>
          </a:prstGeom>
          <a:noFill/>
          <a:ln>
            <a:noFill/>
          </a:ln>
        </p:spPr>
      </p:pic>
      <p:pic>
        <p:nvPicPr>
          <p:cNvPr id="586" name="Google Shape;586;g28fffa36d0c_0_48"/>
          <p:cNvPicPr preferRelativeResize="0"/>
          <p:nvPr/>
        </p:nvPicPr>
        <p:blipFill rotWithShape="1">
          <a:blip r:embed="rId6">
            <a:alphaModFix/>
          </a:blip>
          <a:srcRect t="9477"/>
          <a:stretch/>
        </p:blipFill>
        <p:spPr>
          <a:xfrm>
            <a:off x="310551" y="1168395"/>
            <a:ext cx="2478708" cy="1641666"/>
          </a:xfrm>
          <a:prstGeom prst="rect">
            <a:avLst/>
          </a:prstGeom>
          <a:noFill/>
          <a:ln w="38100" cap="flat" cmpd="sng">
            <a:solidFill>
              <a:srgbClr val="FFC000"/>
            </a:solidFill>
            <a:prstDash val="solid"/>
            <a:round/>
            <a:headEnd type="none" w="sm" len="sm"/>
            <a:tailEnd type="none" w="sm" len="sm"/>
          </a:ln>
        </p:spPr>
      </p:pic>
      <p:pic>
        <p:nvPicPr>
          <p:cNvPr id="587" name="Google Shape;587;g28fffa36d0c_0_48"/>
          <p:cNvPicPr preferRelativeResize="0"/>
          <p:nvPr/>
        </p:nvPicPr>
        <p:blipFill rotWithShape="1">
          <a:blip r:embed="rId7">
            <a:alphaModFix/>
          </a:blip>
          <a:srcRect/>
          <a:stretch/>
        </p:blipFill>
        <p:spPr>
          <a:xfrm>
            <a:off x="4572000" y="2919536"/>
            <a:ext cx="2878726" cy="2071564"/>
          </a:xfrm>
          <a:prstGeom prst="rect">
            <a:avLst/>
          </a:prstGeom>
          <a:noFill/>
          <a:ln w="38100" cap="flat" cmpd="sng">
            <a:solidFill>
              <a:srgbClr val="FFC000"/>
            </a:solidFill>
            <a:prstDash val="solid"/>
            <a:round/>
            <a:headEnd type="none" w="sm" len="sm"/>
            <a:tailEnd type="none" w="sm" len="sm"/>
          </a:ln>
        </p:spPr>
      </p:pic>
      <p:pic>
        <p:nvPicPr>
          <p:cNvPr id="588" name="Google Shape;588;g28fffa36d0c_0_48"/>
          <p:cNvPicPr preferRelativeResize="0"/>
          <p:nvPr/>
        </p:nvPicPr>
        <p:blipFill rotWithShape="1">
          <a:blip r:embed="rId8">
            <a:alphaModFix/>
          </a:blip>
          <a:srcRect t="29367" b="27870"/>
          <a:stretch/>
        </p:blipFill>
        <p:spPr>
          <a:xfrm>
            <a:off x="7603125" y="3689425"/>
            <a:ext cx="1408225" cy="607250"/>
          </a:xfrm>
          <a:prstGeom prst="rect">
            <a:avLst/>
          </a:prstGeom>
          <a:noFill/>
          <a:ln>
            <a:noFill/>
          </a:ln>
        </p:spPr>
      </p:pic>
      <p:pic>
        <p:nvPicPr>
          <p:cNvPr id="589" name="Google Shape;589;g28fffa36d0c_0_48" descr="new_energy_logo"/>
          <p:cNvPicPr preferRelativeResize="0"/>
          <p:nvPr/>
        </p:nvPicPr>
        <p:blipFill rotWithShape="1">
          <a:blip r:embed="rId9">
            <a:alphaModFix/>
          </a:blip>
          <a:srcRect/>
          <a:stretch/>
        </p:blipFill>
        <p:spPr>
          <a:xfrm>
            <a:off x="7603125" y="4430814"/>
            <a:ext cx="1467764" cy="246221"/>
          </a:xfrm>
          <a:prstGeom prst="rect">
            <a:avLst/>
          </a:prstGeom>
          <a:noFill/>
          <a:ln>
            <a:noFill/>
          </a:ln>
        </p:spPr>
      </p:pic>
      <p:pic>
        <p:nvPicPr>
          <p:cNvPr id="590" name="Google Shape;590;g28fffa36d0c_0_48" descr="A black text on a white background&#10;&#10;Description automatically generated"/>
          <p:cNvPicPr preferRelativeResize="0"/>
          <p:nvPr/>
        </p:nvPicPr>
        <p:blipFill rotWithShape="1">
          <a:blip r:embed="rId10">
            <a:alphaModFix/>
          </a:blip>
          <a:srcRect/>
          <a:stretch/>
        </p:blipFill>
        <p:spPr>
          <a:xfrm>
            <a:off x="0" y="-21600"/>
            <a:ext cx="3138717" cy="545650"/>
          </a:xfrm>
          <a:prstGeom prst="rect">
            <a:avLst/>
          </a:prstGeom>
          <a:noFill/>
          <a:ln>
            <a:noFill/>
          </a:ln>
        </p:spPr>
      </p:pic>
      <p:pic>
        <p:nvPicPr>
          <p:cNvPr id="591" name="Google Shape;591;g28fffa36d0c_0_48" descr="A group of people sitting around a table with a box of donuts&#10;&#10;Description automatically generated"/>
          <p:cNvPicPr preferRelativeResize="0"/>
          <p:nvPr/>
        </p:nvPicPr>
        <p:blipFill rotWithShape="1">
          <a:blip r:embed="rId11">
            <a:alphaModFix/>
          </a:blip>
          <a:srcRect l="8655" t="15984" r="26024" b="17798"/>
          <a:stretch/>
        </p:blipFill>
        <p:spPr>
          <a:xfrm>
            <a:off x="191309" y="3172216"/>
            <a:ext cx="2159237" cy="1641667"/>
          </a:xfrm>
          <a:prstGeom prst="rect">
            <a:avLst/>
          </a:prstGeom>
          <a:noFill/>
          <a:ln w="38100" cap="flat" cmpd="sng">
            <a:solidFill>
              <a:srgbClr val="FFC000"/>
            </a:solidFill>
            <a:prstDash val="solid"/>
            <a:round/>
            <a:headEnd type="none" w="sm" len="sm"/>
            <a:tailEnd type="none" w="sm" len="sm"/>
          </a:ln>
        </p:spPr>
      </p:pic>
      <p:pic>
        <p:nvPicPr>
          <p:cNvPr id="592" name="Google Shape;592;g28fffa36d0c_0_48" descr="A group of people sitting at a table with plates of food&#10;&#10;Description automatically generated"/>
          <p:cNvPicPr preferRelativeResize="0"/>
          <p:nvPr/>
        </p:nvPicPr>
        <p:blipFill rotWithShape="1">
          <a:blip r:embed="rId12">
            <a:alphaModFix/>
          </a:blip>
          <a:srcRect/>
          <a:stretch/>
        </p:blipFill>
        <p:spPr>
          <a:xfrm>
            <a:off x="2532403" y="2536337"/>
            <a:ext cx="1860680" cy="2480907"/>
          </a:xfrm>
          <a:prstGeom prst="rect">
            <a:avLst/>
          </a:prstGeom>
          <a:noFill/>
          <a:ln w="38100" cap="flat" cmpd="sng">
            <a:solidFill>
              <a:srgbClr val="FFC000"/>
            </a:solidFill>
            <a:prstDash val="solid"/>
            <a:round/>
            <a:headEnd type="none" w="sm" len="sm"/>
            <a:tailEnd type="none" w="sm" len="sm"/>
          </a:ln>
        </p:spPr>
      </p:pic>
      <p:pic>
        <p:nvPicPr>
          <p:cNvPr id="593" name="Google Shape;593;g28fffa36d0c_0_48" descr="A couple of men in lab coats holding up a ball&#10;&#10;Description automatically generated"/>
          <p:cNvPicPr preferRelativeResize="0"/>
          <p:nvPr/>
        </p:nvPicPr>
        <p:blipFill rotWithShape="1">
          <a:blip r:embed="rId13">
            <a:alphaModFix/>
          </a:blip>
          <a:srcRect l="13750" t="7278" r="17696" b="34053"/>
          <a:stretch/>
        </p:blipFill>
        <p:spPr>
          <a:xfrm>
            <a:off x="5506620" y="707909"/>
            <a:ext cx="1480776" cy="2024105"/>
          </a:xfrm>
          <a:prstGeom prst="rect">
            <a:avLst/>
          </a:prstGeom>
          <a:noFill/>
          <a:ln w="38100" cap="flat" cmpd="sng">
            <a:solidFill>
              <a:srgbClr val="FFC000"/>
            </a:solidFill>
            <a:prstDash val="solid"/>
            <a:round/>
            <a:headEnd type="none" w="sm" len="sm"/>
            <a:tailEnd type="none" w="sm" len="sm"/>
          </a:ln>
        </p:spPr>
      </p:pic>
      <p:pic>
        <p:nvPicPr>
          <p:cNvPr id="594" name="Google Shape;594;g28fffa36d0c_0_48" descr="A group of people in lab coats standing in front of a table with plants&#10;&#10;Description automatically generated"/>
          <p:cNvPicPr preferRelativeResize="0"/>
          <p:nvPr/>
        </p:nvPicPr>
        <p:blipFill rotWithShape="1">
          <a:blip r:embed="rId14">
            <a:alphaModFix/>
          </a:blip>
          <a:srcRect l="25686" t="6438" r="27190" b="11387"/>
          <a:stretch/>
        </p:blipFill>
        <p:spPr>
          <a:xfrm>
            <a:off x="3493541" y="577437"/>
            <a:ext cx="1583921" cy="2071563"/>
          </a:xfrm>
          <a:prstGeom prst="rect">
            <a:avLst/>
          </a:prstGeom>
          <a:noFill/>
          <a:ln w="38100" cap="flat" cmpd="sng">
            <a:solidFill>
              <a:srgbClr val="FFC000"/>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2a2663abdf2_0_208"/>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grpSp>
        <p:nvGrpSpPr>
          <p:cNvPr id="601" name="Google Shape;601;g2a2663abdf2_0_208"/>
          <p:cNvGrpSpPr/>
          <p:nvPr/>
        </p:nvGrpSpPr>
        <p:grpSpPr>
          <a:xfrm>
            <a:off x="1007427" y="3461379"/>
            <a:ext cx="695276" cy="704545"/>
            <a:chOff x="7798013" y="1377963"/>
            <a:chExt cx="405125" cy="410862"/>
          </a:xfrm>
        </p:grpSpPr>
        <p:sp>
          <p:nvSpPr>
            <p:cNvPr id="602" name="Google Shape;602;g2a2663abdf2_0_208"/>
            <p:cNvSpPr/>
            <p:nvPr/>
          </p:nvSpPr>
          <p:spPr>
            <a:xfrm>
              <a:off x="7798013" y="1377975"/>
              <a:ext cx="405125" cy="410850"/>
            </a:xfrm>
            <a:custGeom>
              <a:avLst/>
              <a:gdLst/>
              <a:ahLst/>
              <a:cxnLst/>
              <a:rect l="l" t="t" r="r" b="b"/>
              <a:pathLst>
                <a:path w="16205" h="16434" extrusionOk="0">
                  <a:moveTo>
                    <a:pt x="7676" y="0"/>
                  </a:moveTo>
                  <a:cubicBezTo>
                    <a:pt x="7178" y="0"/>
                    <a:pt x="6819" y="769"/>
                    <a:pt x="6595" y="1142"/>
                  </a:cubicBezTo>
                  <a:cubicBezTo>
                    <a:pt x="6399" y="1470"/>
                    <a:pt x="6204" y="1797"/>
                    <a:pt x="6009" y="2126"/>
                  </a:cubicBezTo>
                  <a:cubicBezTo>
                    <a:pt x="5939" y="2246"/>
                    <a:pt x="5857" y="2368"/>
                    <a:pt x="5779" y="2493"/>
                  </a:cubicBezTo>
                  <a:cubicBezTo>
                    <a:pt x="5668" y="2021"/>
                    <a:pt x="5465" y="1588"/>
                    <a:pt x="5164" y="1170"/>
                  </a:cubicBezTo>
                  <a:cubicBezTo>
                    <a:pt x="4946" y="869"/>
                    <a:pt x="4473" y="285"/>
                    <a:pt x="4056" y="285"/>
                  </a:cubicBezTo>
                  <a:cubicBezTo>
                    <a:pt x="3899" y="285"/>
                    <a:pt x="3750" y="368"/>
                    <a:pt x="3626" y="579"/>
                  </a:cubicBezTo>
                  <a:cubicBezTo>
                    <a:pt x="3300" y="1134"/>
                    <a:pt x="3154" y="1874"/>
                    <a:pt x="3072" y="2503"/>
                  </a:cubicBezTo>
                  <a:cubicBezTo>
                    <a:pt x="3009" y="2985"/>
                    <a:pt x="3003" y="3473"/>
                    <a:pt x="3045" y="3958"/>
                  </a:cubicBezTo>
                  <a:cubicBezTo>
                    <a:pt x="2886" y="3929"/>
                    <a:pt x="2723" y="3914"/>
                    <a:pt x="2558" y="3914"/>
                  </a:cubicBezTo>
                  <a:cubicBezTo>
                    <a:pt x="1661" y="3914"/>
                    <a:pt x="727" y="4344"/>
                    <a:pt x="364" y="5168"/>
                  </a:cubicBezTo>
                  <a:cubicBezTo>
                    <a:pt x="0" y="5995"/>
                    <a:pt x="1214" y="6174"/>
                    <a:pt x="1761" y="6226"/>
                  </a:cubicBezTo>
                  <a:cubicBezTo>
                    <a:pt x="1901" y="6240"/>
                    <a:pt x="2041" y="6247"/>
                    <a:pt x="2180" y="6247"/>
                  </a:cubicBezTo>
                  <a:cubicBezTo>
                    <a:pt x="2343" y="6247"/>
                    <a:pt x="2505" y="6238"/>
                    <a:pt x="2666" y="6221"/>
                  </a:cubicBezTo>
                  <a:lnTo>
                    <a:pt x="2666" y="6221"/>
                  </a:lnTo>
                  <a:cubicBezTo>
                    <a:pt x="2186" y="6763"/>
                    <a:pt x="1805" y="7378"/>
                    <a:pt x="1700" y="8122"/>
                  </a:cubicBezTo>
                  <a:cubicBezTo>
                    <a:pt x="1671" y="8326"/>
                    <a:pt x="1861" y="8530"/>
                    <a:pt x="2060" y="8530"/>
                  </a:cubicBezTo>
                  <a:cubicBezTo>
                    <a:pt x="2076" y="8530"/>
                    <a:pt x="2092" y="8529"/>
                    <a:pt x="2107" y="8526"/>
                  </a:cubicBezTo>
                  <a:lnTo>
                    <a:pt x="2107" y="8526"/>
                  </a:lnTo>
                  <a:cubicBezTo>
                    <a:pt x="1163" y="10985"/>
                    <a:pt x="2076" y="13562"/>
                    <a:pt x="4578" y="14725"/>
                  </a:cubicBezTo>
                  <a:cubicBezTo>
                    <a:pt x="5407" y="15111"/>
                    <a:pt x="6253" y="15470"/>
                    <a:pt x="7124" y="15749"/>
                  </a:cubicBezTo>
                  <a:cubicBezTo>
                    <a:pt x="8472" y="16186"/>
                    <a:pt x="9864" y="16434"/>
                    <a:pt x="11272" y="16434"/>
                  </a:cubicBezTo>
                  <a:cubicBezTo>
                    <a:pt x="11670" y="16434"/>
                    <a:pt x="12069" y="16414"/>
                    <a:pt x="12469" y="16373"/>
                  </a:cubicBezTo>
                  <a:cubicBezTo>
                    <a:pt x="13525" y="16264"/>
                    <a:pt x="14524" y="15948"/>
                    <a:pt x="15248" y="15135"/>
                  </a:cubicBezTo>
                  <a:cubicBezTo>
                    <a:pt x="15791" y="14524"/>
                    <a:pt x="16051" y="13699"/>
                    <a:pt x="16128" y="12898"/>
                  </a:cubicBezTo>
                  <a:cubicBezTo>
                    <a:pt x="16204" y="12084"/>
                    <a:pt x="16122" y="11256"/>
                    <a:pt x="15999" y="10452"/>
                  </a:cubicBezTo>
                  <a:cubicBezTo>
                    <a:pt x="15855" y="9498"/>
                    <a:pt x="15667" y="8542"/>
                    <a:pt x="15404" y="7612"/>
                  </a:cubicBezTo>
                  <a:cubicBezTo>
                    <a:pt x="14867" y="5714"/>
                    <a:pt x="13932" y="3743"/>
                    <a:pt x="12149" y="2722"/>
                  </a:cubicBezTo>
                  <a:cubicBezTo>
                    <a:pt x="11523" y="2363"/>
                    <a:pt x="10865" y="2184"/>
                    <a:pt x="10187" y="2184"/>
                  </a:cubicBezTo>
                  <a:cubicBezTo>
                    <a:pt x="9827" y="2184"/>
                    <a:pt x="9461" y="2234"/>
                    <a:pt x="9091" y="2335"/>
                  </a:cubicBezTo>
                  <a:cubicBezTo>
                    <a:pt x="8818" y="2409"/>
                    <a:pt x="8553" y="2497"/>
                    <a:pt x="8291" y="2592"/>
                  </a:cubicBezTo>
                  <a:cubicBezTo>
                    <a:pt x="8112" y="2623"/>
                    <a:pt x="7936" y="2667"/>
                    <a:pt x="7761" y="2722"/>
                  </a:cubicBezTo>
                  <a:cubicBezTo>
                    <a:pt x="7876" y="2466"/>
                    <a:pt x="7980" y="2204"/>
                    <a:pt x="8065" y="1935"/>
                  </a:cubicBezTo>
                  <a:cubicBezTo>
                    <a:pt x="8219" y="1442"/>
                    <a:pt x="8573" y="545"/>
                    <a:pt x="8058" y="148"/>
                  </a:cubicBezTo>
                  <a:cubicBezTo>
                    <a:pt x="7923" y="44"/>
                    <a:pt x="7795" y="0"/>
                    <a:pt x="7676" y="0"/>
                  </a:cubicBezTo>
                  <a:close/>
                </a:path>
              </a:pathLst>
            </a:custGeom>
            <a:solidFill>
              <a:srgbClr val="FFFFFF"/>
            </a:solidFill>
            <a:ln w="76200" cap="flat" cmpd="sng">
              <a:solidFill>
                <a:srgbClr val="FFFFFF"/>
              </a:solidFill>
              <a:prstDash val="solid"/>
              <a:round/>
              <a:headEnd type="none" w="sm" len="sm"/>
              <a:tailEnd type="none" w="sm" len="sm"/>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3" name="Google Shape;603;g2a2663abdf2_0_208"/>
            <p:cNvGrpSpPr/>
            <p:nvPr/>
          </p:nvGrpSpPr>
          <p:grpSpPr>
            <a:xfrm>
              <a:off x="7798013" y="1377963"/>
              <a:ext cx="405125" cy="410850"/>
              <a:chOff x="4465575" y="1013175"/>
              <a:chExt cx="405125" cy="410850"/>
            </a:xfrm>
          </p:grpSpPr>
          <p:sp>
            <p:nvSpPr>
              <p:cNvPr id="604" name="Google Shape;604;g2a2663abdf2_0_208"/>
              <p:cNvSpPr/>
              <p:nvPr/>
            </p:nvSpPr>
            <p:spPr>
              <a:xfrm>
                <a:off x="4492400" y="1067800"/>
                <a:ext cx="378300" cy="356225"/>
              </a:xfrm>
              <a:custGeom>
                <a:avLst/>
                <a:gdLst/>
                <a:ahLst/>
                <a:cxnLst/>
                <a:rect l="l" t="t" r="r" b="b"/>
                <a:pathLst>
                  <a:path w="15132" h="14249" extrusionOk="0">
                    <a:moveTo>
                      <a:pt x="9114" y="1"/>
                    </a:moveTo>
                    <a:cubicBezTo>
                      <a:pt x="8754" y="1"/>
                      <a:pt x="8388" y="51"/>
                      <a:pt x="8018" y="151"/>
                    </a:cubicBezTo>
                    <a:cubicBezTo>
                      <a:pt x="7096" y="402"/>
                      <a:pt x="6228" y="777"/>
                      <a:pt x="5410" y="1273"/>
                    </a:cubicBezTo>
                    <a:cubicBezTo>
                      <a:pt x="3566" y="2392"/>
                      <a:pt x="2083" y="4021"/>
                      <a:pt x="1180" y="5984"/>
                    </a:cubicBezTo>
                    <a:cubicBezTo>
                      <a:pt x="1" y="8546"/>
                      <a:pt x="881" y="11323"/>
                      <a:pt x="3504" y="12540"/>
                    </a:cubicBezTo>
                    <a:cubicBezTo>
                      <a:pt x="4333" y="12926"/>
                      <a:pt x="5179" y="13285"/>
                      <a:pt x="6050" y="13565"/>
                    </a:cubicBezTo>
                    <a:cubicBezTo>
                      <a:pt x="7397" y="14001"/>
                      <a:pt x="8790" y="14249"/>
                      <a:pt x="10197" y="14249"/>
                    </a:cubicBezTo>
                    <a:cubicBezTo>
                      <a:pt x="10595" y="14249"/>
                      <a:pt x="10995" y="14229"/>
                      <a:pt x="11394" y="14188"/>
                    </a:cubicBezTo>
                    <a:cubicBezTo>
                      <a:pt x="12450" y="14080"/>
                      <a:pt x="13450" y="13763"/>
                      <a:pt x="14174" y="12950"/>
                    </a:cubicBezTo>
                    <a:cubicBezTo>
                      <a:pt x="14717" y="12340"/>
                      <a:pt x="14977" y="11514"/>
                      <a:pt x="15054" y="10712"/>
                    </a:cubicBezTo>
                    <a:cubicBezTo>
                      <a:pt x="15131" y="9901"/>
                      <a:pt x="15049" y="9071"/>
                      <a:pt x="14926" y="8268"/>
                    </a:cubicBezTo>
                    <a:cubicBezTo>
                      <a:pt x="14782" y="7314"/>
                      <a:pt x="14594" y="6358"/>
                      <a:pt x="14331" y="5429"/>
                    </a:cubicBezTo>
                    <a:cubicBezTo>
                      <a:pt x="13794" y="3530"/>
                      <a:pt x="12859" y="1559"/>
                      <a:pt x="11076" y="539"/>
                    </a:cubicBezTo>
                    <a:cubicBezTo>
                      <a:pt x="10449" y="180"/>
                      <a:pt x="9792" y="1"/>
                      <a:pt x="9114" y="1"/>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g2a2663abdf2_0_208"/>
              <p:cNvSpPr/>
              <p:nvPr/>
            </p:nvSpPr>
            <p:spPr>
              <a:xfrm>
                <a:off x="4657050" y="1224800"/>
                <a:ext cx="18775" cy="18550"/>
              </a:xfrm>
              <a:custGeom>
                <a:avLst/>
                <a:gdLst/>
                <a:ahLst/>
                <a:cxnLst/>
                <a:rect l="l" t="t" r="r" b="b"/>
                <a:pathLst>
                  <a:path w="751" h="742" extrusionOk="0">
                    <a:moveTo>
                      <a:pt x="222" y="1"/>
                    </a:moveTo>
                    <a:cubicBezTo>
                      <a:pt x="195" y="1"/>
                      <a:pt x="167" y="6"/>
                      <a:pt x="141" y="16"/>
                    </a:cubicBezTo>
                    <a:cubicBezTo>
                      <a:pt x="137" y="16"/>
                      <a:pt x="134" y="17"/>
                      <a:pt x="130" y="17"/>
                    </a:cubicBezTo>
                    <a:cubicBezTo>
                      <a:pt x="122" y="13"/>
                      <a:pt x="114" y="11"/>
                      <a:pt x="105" y="11"/>
                    </a:cubicBezTo>
                    <a:cubicBezTo>
                      <a:pt x="83" y="11"/>
                      <a:pt x="59" y="22"/>
                      <a:pt x="47" y="37"/>
                    </a:cubicBezTo>
                    <a:cubicBezTo>
                      <a:pt x="30" y="56"/>
                      <a:pt x="25" y="81"/>
                      <a:pt x="30" y="106"/>
                    </a:cubicBezTo>
                    <a:cubicBezTo>
                      <a:pt x="27" y="111"/>
                      <a:pt x="26" y="117"/>
                      <a:pt x="25" y="123"/>
                    </a:cubicBezTo>
                    <a:cubicBezTo>
                      <a:pt x="4" y="170"/>
                      <a:pt x="1" y="224"/>
                      <a:pt x="15" y="273"/>
                    </a:cubicBezTo>
                    <a:cubicBezTo>
                      <a:pt x="22" y="296"/>
                      <a:pt x="30" y="318"/>
                      <a:pt x="36" y="342"/>
                    </a:cubicBezTo>
                    <a:cubicBezTo>
                      <a:pt x="51" y="384"/>
                      <a:pt x="62" y="426"/>
                      <a:pt x="85" y="466"/>
                    </a:cubicBezTo>
                    <a:cubicBezTo>
                      <a:pt x="100" y="489"/>
                      <a:pt x="114" y="513"/>
                      <a:pt x="131" y="535"/>
                    </a:cubicBezTo>
                    <a:cubicBezTo>
                      <a:pt x="153" y="566"/>
                      <a:pt x="183" y="589"/>
                      <a:pt x="210" y="615"/>
                    </a:cubicBezTo>
                    <a:cubicBezTo>
                      <a:pt x="236" y="640"/>
                      <a:pt x="262" y="664"/>
                      <a:pt x="288" y="688"/>
                    </a:cubicBezTo>
                    <a:cubicBezTo>
                      <a:pt x="326" y="722"/>
                      <a:pt x="397" y="741"/>
                      <a:pt x="454" y="741"/>
                    </a:cubicBezTo>
                    <a:cubicBezTo>
                      <a:pt x="467" y="741"/>
                      <a:pt x="480" y="740"/>
                      <a:pt x="491" y="738"/>
                    </a:cubicBezTo>
                    <a:cubicBezTo>
                      <a:pt x="553" y="727"/>
                      <a:pt x="606" y="698"/>
                      <a:pt x="650" y="654"/>
                    </a:cubicBezTo>
                    <a:cubicBezTo>
                      <a:pt x="742" y="551"/>
                      <a:pt x="750" y="397"/>
                      <a:pt x="664" y="288"/>
                    </a:cubicBezTo>
                    <a:cubicBezTo>
                      <a:pt x="646" y="265"/>
                      <a:pt x="626" y="242"/>
                      <a:pt x="607" y="218"/>
                    </a:cubicBezTo>
                    <a:cubicBezTo>
                      <a:pt x="574" y="178"/>
                      <a:pt x="537" y="144"/>
                      <a:pt x="497" y="112"/>
                    </a:cubicBezTo>
                    <a:cubicBezTo>
                      <a:pt x="440" y="65"/>
                      <a:pt x="364" y="42"/>
                      <a:pt x="296" y="14"/>
                    </a:cubicBezTo>
                    <a:cubicBezTo>
                      <a:pt x="272" y="5"/>
                      <a:pt x="247" y="1"/>
                      <a:pt x="222"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g2a2663abdf2_0_208"/>
              <p:cNvSpPr/>
              <p:nvPr/>
            </p:nvSpPr>
            <p:spPr>
              <a:xfrm>
                <a:off x="4602050" y="1275425"/>
                <a:ext cx="35175" cy="30475"/>
              </a:xfrm>
              <a:custGeom>
                <a:avLst/>
                <a:gdLst/>
                <a:ahLst/>
                <a:cxnLst/>
                <a:rect l="l" t="t" r="r" b="b"/>
                <a:pathLst>
                  <a:path w="1407" h="1219" extrusionOk="0">
                    <a:moveTo>
                      <a:pt x="261" y="745"/>
                    </a:moveTo>
                    <a:lnTo>
                      <a:pt x="261" y="745"/>
                    </a:lnTo>
                    <a:cubicBezTo>
                      <a:pt x="264" y="748"/>
                      <a:pt x="267" y="751"/>
                      <a:pt x="271" y="754"/>
                    </a:cubicBezTo>
                    <a:lnTo>
                      <a:pt x="271" y="754"/>
                    </a:lnTo>
                    <a:cubicBezTo>
                      <a:pt x="267" y="751"/>
                      <a:pt x="264" y="748"/>
                      <a:pt x="261" y="745"/>
                    </a:cubicBezTo>
                    <a:close/>
                    <a:moveTo>
                      <a:pt x="355" y="0"/>
                    </a:moveTo>
                    <a:cubicBezTo>
                      <a:pt x="288" y="0"/>
                      <a:pt x="227" y="15"/>
                      <a:pt x="167" y="52"/>
                    </a:cubicBezTo>
                    <a:cubicBezTo>
                      <a:pt x="105" y="90"/>
                      <a:pt x="49" y="146"/>
                      <a:pt x="26" y="216"/>
                    </a:cubicBezTo>
                    <a:cubicBezTo>
                      <a:pt x="6" y="272"/>
                      <a:pt x="0" y="330"/>
                      <a:pt x="6" y="388"/>
                    </a:cubicBezTo>
                    <a:cubicBezTo>
                      <a:pt x="12" y="435"/>
                      <a:pt x="28" y="477"/>
                      <a:pt x="56" y="515"/>
                    </a:cubicBezTo>
                    <a:cubicBezTo>
                      <a:pt x="74" y="550"/>
                      <a:pt x="100" y="579"/>
                      <a:pt x="132" y="604"/>
                    </a:cubicBezTo>
                    <a:cubicBezTo>
                      <a:pt x="151" y="623"/>
                      <a:pt x="171" y="642"/>
                      <a:pt x="190" y="663"/>
                    </a:cubicBezTo>
                    <a:cubicBezTo>
                      <a:pt x="202" y="677"/>
                      <a:pt x="214" y="689"/>
                      <a:pt x="225" y="704"/>
                    </a:cubicBezTo>
                    <a:cubicBezTo>
                      <a:pt x="261" y="745"/>
                      <a:pt x="299" y="780"/>
                      <a:pt x="339" y="817"/>
                    </a:cubicBezTo>
                    <a:lnTo>
                      <a:pt x="339" y="817"/>
                    </a:lnTo>
                    <a:cubicBezTo>
                      <a:pt x="316" y="796"/>
                      <a:pt x="293" y="775"/>
                      <a:pt x="271" y="754"/>
                    </a:cubicBezTo>
                    <a:lnTo>
                      <a:pt x="271" y="754"/>
                    </a:lnTo>
                    <a:cubicBezTo>
                      <a:pt x="306" y="788"/>
                      <a:pt x="339" y="822"/>
                      <a:pt x="371" y="859"/>
                    </a:cubicBezTo>
                    <a:cubicBezTo>
                      <a:pt x="388" y="878"/>
                      <a:pt x="404" y="899"/>
                      <a:pt x="421" y="919"/>
                    </a:cubicBezTo>
                    <a:cubicBezTo>
                      <a:pt x="450" y="951"/>
                      <a:pt x="484" y="981"/>
                      <a:pt x="517" y="1012"/>
                    </a:cubicBezTo>
                    <a:cubicBezTo>
                      <a:pt x="588" y="1085"/>
                      <a:pt x="657" y="1162"/>
                      <a:pt x="756" y="1189"/>
                    </a:cubicBezTo>
                    <a:cubicBezTo>
                      <a:pt x="803" y="1209"/>
                      <a:pt x="851" y="1219"/>
                      <a:pt x="900" y="1219"/>
                    </a:cubicBezTo>
                    <a:cubicBezTo>
                      <a:pt x="911" y="1219"/>
                      <a:pt x="923" y="1218"/>
                      <a:pt x="935" y="1217"/>
                    </a:cubicBezTo>
                    <a:cubicBezTo>
                      <a:pt x="943" y="1218"/>
                      <a:pt x="951" y="1218"/>
                      <a:pt x="960" y="1218"/>
                    </a:cubicBezTo>
                    <a:cubicBezTo>
                      <a:pt x="1014" y="1218"/>
                      <a:pt x="1067" y="1206"/>
                      <a:pt x="1118" y="1181"/>
                    </a:cubicBezTo>
                    <a:cubicBezTo>
                      <a:pt x="1155" y="1159"/>
                      <a:pt x="1190" y="1137"/>
                      <a:pt x="1227" y="1115"/>
                    </a:cubicBezTo>
                    <a:cubicBezTo>
                      <a:pt x="1278" y="1076"/>
                      <a:pt x="1315" y="1028"/>
                      <a:pt x="1340" y="972"/>
                    </a:cubicBezTo>
                    <a:cubicBezTo>
                      <a:pt x="1363" y="939"/>
                      <a:pt x="1379" y="902"/>
                      <a:pt x="1383" y="860"/>
                    </a:cubicBezTo>
                    <a:cubicBezTo>
                      <a:pt x="1403" y="802"/>
                      <a:pt x="1407" y="740"/>
                      <a:pt x="1397" y="679"/>
                    </a:cubicBezTo>
                    <a:cubicBezTo>
                      <a:pt x="1388" y="640"/>
                      <a:pt x="1374" y="583"/>
                      <a:pt x="1358" y="546"/>
                    </a:cubicBezTo>
                    <a:cubicBezTo>
                      <a:pt x="1336" y="506"/>
                      <a:pt x="1314" y="469"/>
                      <a:pt x="1292" y="433"/>
                    </a:cubicBezTo>
                    <a:lnTo>
                      <a:pt x="1284" y="424"/>
                    </a:lnTo>
                    <a:cubicBezTo>
                      <a:pt x="1278" y="417"/>
                      <a:pt x="1270" y="410"/>
                      <a:pt x="1263" y="404"/>
                    </a:cubicBezTo>
                    <a:cubicBezTo>
                      <a:pt x="1236" y="362"/>
                      <a:pt x="1200" y="326"/>
                      <a:pt x="1157" y="302"/>
                    </a:cubicBezTo>
                    <a:cubicBezTo>
                      <a:pt x="1136" y="283"/>
                      <a:pt x="1116" y="263"/>
                      <a:pt x="1095" y="245"/>
                    </a:cubicBezTo>
                    <a:cubicBezTo>
                      <a:pt x="1045" y="200"/>
                      <a:pt x="975" y="172"/>
                      <a:pt x="918" y="142"/>
                    </a:cubicBezTo>
                    <a:cubicBezTo>
                      <a:pt x="891" y="127"/>
                      <a:pt x="862" y="113"/>
                      <a:pt x="834" y="100"/>
                    </a:cubicBezTo>
                    <a:cubicBezTo>
                      <a:pt x="694" y="36"/>
                      <a:pt x="537" y="8"/>
                      <a:pt x="382" y="1"/>
                    </a:cubicBezTo>
                    <a:cubicBezTo>
                      <a:pt x="373" y="1"/>
                      <a:pt x="364" y="0"/>
                      <a:pt x="355"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g2a2663abdf2_0_208"/>
              <p:cNvSpPr/>
              <p:nvPr/>
            </p:nvSpPr>
            <p:spPr>
              <a:xfrm>
                <a:off x="4714700" y="1280275"/>
                <a:ext cx="25150" cy="21625"/>
              </a:xfrm>
              <a:custGeom>
                <a:avLst/>
                <a:gdLst/>
                <a:ahLst/>
                <a:cxnLst/>
                <a:rect l="l" t="t" r="r" b="b"/>
                <a:pathLst>
                  <a:path w="1006" h="865" extrusionOk="0">
                    <a:moveTo>
                      <a:pt x="435" y="0"/>
                    </a:moveTo>
                    <a:cubicBezTo>
                      <a:pt x="411" y="0"/>
                      <a:pt x="386" y="2"/>
                      <a:pt x="360" y="4"/>
                    </a:cubicBezTo>
                    <a:lnTo>
                      <a:pt x="282" y="7"/>
                    </a:lnTo>
                    <a:cubicBezTo>
                      <a:pt x="224" y="17"/>
                      <a:pt x="172" y="41"/>
                      <a:pt x="125" y="78"/>
                    </a:cubicBezTo>
                    <a:cubicBezTo>
                      <a:pt x="81" y="115"/>
                      <a:pt x="47" y="158"/>
                      <a:pt x="27" y="213"/>
                    </a:cubicBezTo>
                    <a:cubicBezTo>
                      <a:pt x="7" y="266"/>
                      <a:pt x="1" y="322"/>
                      <a:pt x="9" y="377"/>
                    </a:cubicBezTo>
                    <a:cubicBezTo>
                      <a:pt x="16" y="437"/>
                      <a:pt x="40" y="489"/>
                      <a:pt x="78" y="536"/>
                    </a:cubicBezTo>
                    <a:lnTo>
                      <a:pt x="125" y="606"/>
                    </a:lnTo>
                    <a:cubicBezTo>
                      <a:pt x="141" y="630"/>
                      <a:pt x="162" y="648"/>
                      <a:pt x="183" y="667"/>
                    </a:cubicBezTo>
                    <a:cubicBezTo>
                      <a:pt x="193" y="677"/>
                      <a:pt x="204" y="687"/>
                      <a:pt x="214" y="697"/>
                    </a:cubicBezTo>
                    <a:cubicBezTo>
                      <a:pt x="220" y="700"/>
                      <a:pt x="225" y="705"/>
                      <a:pt x="230" y="710"/>
                    </a:cubicBezTo>
                    <a:cubicBezTo>
                      <a:pt x="256" y="735"/>
                      <a:pt x="284" y="760"/>
                      <a:pt x="310" y="785"/>
                    </a:cubicBezTo>
                    <a:cubicBezTo>
                      <a:pt x="370" y="828"/>
                      <a:pt x="436" y="853"/>
                      <a:pt x="509" y="861"/>
                    </a:cubicBezTo>
                    <a:cubicBezTo>
                      <a:pt x="532" y="863"/>
                      <a:pt x="554" y="865"/>
                      <a:pt x="577" y="865"/>
                    </a:cubicBezTo>
                    <a:cubicBezTo>
                      <a:pt x="635" y="865"/>
                      <a:pt x="693" y="856"/>
                      <a:pt x="745" y="829"/>
                    </a:cubicBezTo>
                    <a:cubicBezTo>
                      <a:pt x="755" y="825"/>
                      <a:pt x="763" y="820"/>
                      <a:pt x="772" y="814"/>
                    </a:cubicBezTo>
                    <a:cubicBezTo>
                      <a:pt x="801" y="802"/>
                      <a:pt x="830" y="785"/>
                      <a:pt x="856" y="764"/>
                    </a:cubicBezTo>
                    <a:cubicBezTo>
                      <a:pt x="957" y="683"/>
                      <a:pt x="1006" y="553"/>
                      <a:pt x="988" y="426"/>
                    </a:cubicBezTo>
                    <a:cubicBezTo>
                      <a:pt x="986" y="417"/>
                      <a:pt x="985" y="410"/>
                      <a:pt x="984" y="400"/>
                    </a:cubicBezTo>
                    <a:cubicBezTo>
                      <a:pt x="971" y="321"/>
                      <a:pt x="939" y="260"/>
                      <a:pt x="893" y="194"/>
                    </a:cubicBezTo>
                    <a:cubicBezTo>
                      <a:pt x="890" y="188"/>
                      <a:pt x="885" y="182"/>
                      <a:pt x="881" y="177"/>
                    </a:cubicBezTo>
                    <a:cubicBezTo>
                      <a:pt x="833" y="120"/>
                      <a:pt x="775" y="78"/>
                      <a:pt x="707" y="51"/>
                    </a:cubicBezTo>
                    <a:cubicBezTo>
                      <a:pt x="672" y="42"/>
                      <a:pt x="637" y="34"/>
                      <a:pt x="602" y="25"/>
                    </a:cubicBezTo>
                    <a:cubicBezTo>
                      <a:pt x="595" y="24"/>
                      <a:pt x="588" y="22"/>
                      <a:pt x="580" y="21"/>
                    </a:cubicBezTo>
                    <a:cubicBezTo>
                      <a:pt x="567" y="19"/>
                      <a:pt x="551" y="16"/>
                      <a:pt x="536" y="13"/>
                    </a:cubicBezTo>
                    <a:lnTo>
                      <a:pt x="493" y="5"/>
                    </a:lnTo>
                    <a:cubicBezTo>
                      <a:pt x="474" y="2"/>
                      <a:pt x="455" y="0"/>
                      <a:pt x="435"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g2a2663abdf2_0_208"/>
              <p:cNvSpPr/>
              <p:nvPr/>
            </p:nvSpPr>
            <p:spPr>
              <a:xfrm>
                <a:off x="4694925" y="1348925"/>
                <a:ext cx="28800" cy="16025"/>
              </a:xfrm>
              <a:custGeom>
                <a:avLst/>
                <a:gdLst/>
                <a:ahLst/>
                <a:cxnLst/>
                <a:rect l="l" t="t" r="r" b="b"/>
                <a:pathLst>
                  <a:path w="1152" h="641" extrusionOk="0">
                    <a:moveTo>
                      <a:pt x="696" y="0"/>
                    </a:moveTo>
                    <a:cubicBezTo>
                      <a:pt x="677" y="0"/>
                      <a:pt x="657" y="2"/>
                      <a:pt x="635" y="6"/>
                    </a:cubicBezTo>
                    <a:cubicBezTo>
                      <a:pt x="613" y="10"/>
                      <a:pt x="589" y="13"/>
                      <a:pt x="567" y="17"/>
                    </a:cubicBezTo>
                    <a:cubicBezTo>
                      <a:pt x="523" y="22"/>
                      <a:pt x="482" y="27"/>
                      <a:pt x="438" y="33"/>
                    </a:cubicBezTo>
                    <a:cubicBezTo>
                      <a:pt x="321" y="51"/>
                      <a:pt x="190" y="46"/>
                      <a:pt x="103" y="129"/>
                    </a:cubicBezTo>
                    <a:cubicBezTo>
                      <a:pt x="101" y="129"/>
                      <a:pt x="98" y="129"/>
                      <a:pt x="96" y="129"/>
                    </a:cubicBezTo>
                    <a:cubicBezTo>
                      <a:pt x="29" y="129"/>
                      <a:pt x="0" y="209"/>
                      <a:pt x="35" y="262"/>
                    </a:cubicBezTo>
                    <a:cubicBezTo>
                      <a:pt x="35" y="262"/>
                      <a:pt x="35" y="263"/>
                      <a:pt x="36" y="263"/>
                    </a:cubicBezTo>
                    <a:cubicBezTo>
                      <a:pt x="26" y="311"/>
                      <a:pt x="51" y="398"/>
                      <a:pt x="87" y="432"/>
                    </a:cubicBezTo>
                    <a:cubicBezTo>
                      <a:pt x="161" y="503"/>
                      <a:pt x="227" y="561"/>
                      <a:pt x="326" y="593"/>
                    </a:cubicBezTo>
                    <a:cubicBezTo>
                      <a:pt x="377" y="611"/>
                      <a:pt x="430" y="623"/>
                      <a:pt x="482" y="634"/>
                    </a:cubicBezTo>
                    <a:cubicBezTo>
                      <a:pt x="507" y="639"/>
                      <a:pt x="533" y="641"/>
                      <a:pt x="559" y="641"/>
                    </a:cubicBezTo>
                    <a:cubicBezTo>
                      <a:pt x="590" y="641"/>
                      <a:pt x="622" y="638"/>
                      <a:pt x="654" y="636"/>
                    </a:cubicBezTo>
                    <a:cubicBezTo>
                      <a:pt x="686" y="633"/>
                      <a:pt x="717" y="628"/>
                      <a:pt x="750" y="619"/>
                    </a:cubicBezTo>
                    <a:cubicBezTo>
                      <a:pt x="829" y="602"/>
                      <a:pt x="896" y="566"/>
                      <a:pt x="953" y="508"/>
                    </a:cubicBezTo>
                    <a:cubicBezTo>
                      <a:pt x="1009" y="450"/>
                      <a:pt x="1062" y="393"/>
                      <a:pt x="1102" y="324"/>
                    </a:cubicBezTo>
                    <a:cubicBezTo>
                      <a:pt x="1142" y="256"/>
                      <a:pt x="1151" y="183"/>
                      <a:pt x="1109" y="114"/>
                    </a:cubicBezTo>
                    <a:cubicBezTo>
                      <a:pt x="1067" y="52"/>
                      <a:pt x="1007" y="26"/>
                      <a:pt x="936" y="26"/>
                    </a:cubicBezTo>
                    <a:cubicBezTo>
                      <a:pt x="934" y="26"/>
                      <a:pt x="931" y="26"/>
                      <a:pt x="928" y="26"/>
                    </a:cubicBezTo>
                    <a:lnTo>
                      <a:pt x="927" y="26"/>
                    </a:lnTo>
                    <a:cubicBezTo>
                      <a:pt x="925" y="26"/>
                      <a:pt x="923" y="25"/>
                      <a:pt x="921" y="25"/>
                    </a:cubicBezTo>
                    <a:cubicBezTo>
                      <a:pt x="919" y="25"/>
                      <a:pt x="918" y="25"/>
                      <a:pt x="917" y="26"/>
                    </a:cubicBezTo>
                    <a:lnTo>
                      <a:pt x="909" y="26"/>
                    </a:lnTo>
                    <a:cubicBezTo>
                      <a:pt x="894" y="26"/>
                      <a:pt x="876" y="24"/>
                      <a:pt x="860" y="23"/>
                    </a:cubicBezTo>
                    <a:cubicBezTo>
                      <a:pt x="827" y="19"/>
                      <a:pt x="792" y="12"/>
                      <a:pt x="759" y="5"/>
                    </a:cubicBezTo>
                    <a:lnTo>
                      <a:pt x="759" y="5"/>
                    </a:lnTo>
                    <a:cubicBezTo>
                      <a:pt x="765" y="7"/>
                      <a:pt x="770" y="8"/>
                      <a:pt x="776" y="9"/>
                    </a:cubicBezTo>
                    <a:lnTo>
                      <a:pt x="776" y="9"/>
                    </a:lnTo>
                    <a:cubicBezTo>
                      <a:pt x="749" y="4"/>
                      <a:pt x="723" y="0"/>
                      <a:pt x="696"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g2a2663abdf2_0_208"/>
              <p:cNvSpPr/>
              <p:nvPr/>
            </p:nvSpPr>
            <p:spPr>
              <a:xfrm>
                <a:off x="4784225" y="1352575"/>
                <a:ext cx="21975" cy="17250"/>
              </a:xfrm>
              <a:custGeom>
                <a:avLst/>
                <a:gdLst/>
                <a:ahLst/>
                <a:cxnLst/>
                <a:rect l="l" t="t" r="r" b="b"/>
                <a:pathLst>
                  <a:path w="879" h="690" extrusionOk="0">
                    <a:moveTo>
                      <a:pt x="446" y="1"/>
                    </a:moveTo>
                    <a:cubicBezTo>
                      <a:pt x="427" y="1"/>
                      <a:pt x="407" y="2"/>
                      <a:pt x="389" y="7"/>
                    </a:cubicBezTo>
                    <a:cubicBezTo>
                      <a:pt x="379" y="9"/>
                      <a:pt x="368" y="12"/>
                      <a:pt x="358" y="13"/>
                    </a:cubicBezTo>
                    <a:cubicBezTo>
                      <a:pt x="340" y="18"/>
                      <a:pt x="321" y="20"/>
                      <a:pt x="303" y="22"/>
                    </a:cubicBezTo>
                    <a:cubicBezTo>
                      <a:pt x="293" y="23"/>
                      <a:pt x="284" y="23"/>
                      <a:pt x="273" y="23"/>
                    </a:cubicBezTo>
                    <a:cubicBezTo>
                      <a:pt x="249" y="24"/>
                      <a:pt x="215" y="35"/>
                      <a:pt x="192" y="45"/>
                    </a:cubicBezTo>
                    <a:cubicBezTo>
                      <a:pt x="179" y="50"/>
                      <a:pt x="168" y="58"/>
                      <a:pt x="155" y="66"/>
                    </a:cubicBezTo>
                    <a:cubicBezTo>
                      <a:pt x="103" y="81"/>
                      <a:pt x="59" y="119"/>
                      <a:pt x="33" y="166"/>
                    </a:cubicBezTo>
                    <a:cubicBezTo>
                      <a:pt x="3" y="221"/>
                      <a:pt x="1" y="283"/>
                      <a:pt x="23" y="341"/>
                    </a:cubicBezTo>
                    <a:cubicBezTo>
                      <a:pt x="25" y="371"/>
                      <a:pt x="32" y="400"/>
                      <a:pt x="45" y="429"/>
                    </a:cubicBezTo>
                    <a:cubicBezTo>
                      <a:pt x="58" y="450"/>
                      <a:pt x="72" y="472"/>
                      <a:pt x="85" y="494"/>
                    </a:cubicBezTo>
                    <a:cubicBezTo>
                      <a:pt x="103" y="513"/>
                      <a:pt x="123" y="531"/>
                      <a:pt x="143" y="549"/>
                    </a:cubicBezTo>
                    <a:cubicBezTo>
                      <a:pt x="152" y="556"/>
                      <a:pt x="159" y="564"/>
                      <a:pt x="169" y="570"/>
                    </a:cubicBezTo>
                    <a:cubicBezTo>
                      <a:pt x="186" y="584"/>
                      <a:pt x="202" y="596"/>
                      <a:pt x="221" y="607"/>
                    </a:cubicBezTo>
                    <a:cubicBezTo>
                      <a:pt x="241" y="618"/>
                      <a:pt x="262" y="630"/>
                      <a:pt x="283" y="641"/>
                    </a:cubicBezTo>
                    <a:cubicBezTo>
                      <a:pt x="296" y="649"/>
                      <a:pt x="311" y="657"/>
                      <a:pt x="326" y="664"/>
                    </a:cubicBezTo>
                    <a:cubicBezTo>
                      <a:pt x="356" y="671"/>
                      <a:pt x="384" y="679"/>
                      <a:pt x="411" y="685"/>
                    </a:cubicBezTo>
                    <a:cubicBezTo>
                      <a:pt x="418" y="686"/>
                      <a:pt x="424" y="686"/>
                      <a:pt x="431" y="688"/>
                    </a:cubicBezTo>
                    <a:cubicBezTo>
                      <a:pt x="451" y="689"/>
                      <a:pt x="471" y="690"/>
                      <a:pt x="491" y="690"/>
                    </a:cubicBezTo>
                    <a:cubicBezTo>
                      <a:pt x="523" y="690"/>
                      <a:pt x="554" y="689"/>
                      <a:pt x="586" y="688"/>
                    </a:cubicBezTo>
                    <a:cubicBezTo>
                      <a:pt x="616" y="679"/>
                      <a:pt x="644" y="671"/>
                      <a:pt x="675" y="662"/>
                    </a:cubicBezTo>
                    <a:cubicBezTo>
                      <a:pt x="718" y="644"/>
                      <a:pt x="755" y="617"/>
                      <a:pt x="784" y="581"/>
                    </a:cubicBezTo>
                    <a:cubicBezTo>
                      <a:pt x="807" y="561"/>
                      <a:pt x="825" y="538"/>
                      <a:pt x="836" y="509"/>
                    </a:cubicBezTo>
                    <a:cubicBezTo>
                      <a:pt x="861" y="471"/>
                      <a:pt x="875" y="431"/>
                      <a:pt x="878" y="386"/>
                    </a:cubicBezTo>
                    <a:cubicBezTo>
                      <a:pt x="878" y="383"/>
                      <a:pt x="878" y="299"/>
                      <a:pt x="877" y="297"/>
                    </a:cubicBezTo>
                    <a:cubicBezTo>
                      <a:pt x="872" y="250"/>
                      <a:pt x="854" y="206"/>
                      <a:pt x="827" y="169"/>
                    </a:cubicBezTo>
                    <a:cubicBezTo>
                      <a:pt x="806" y="127"/>
                      <a:pt x="778" y="95"/>
                      <a:pt x="738" y="69"/>
                    </a:cubicBezTo>
                    <a:cubicBezTo>
                      <a:pt x="712" y="54"/>
                      <a:pt x="686" y="41"/>
                      <a:pt x="661" y="27"/>
                    </a:cubicBezTo>
                    <a:cubicBezTo>
                      <a:pt x="628" y="13"/>
                      <a:pt x="593" y="8"/>
                      <a:pt x="559" y="6"/>
                    </a:cubicBezTo>
                    <a:cubicBezTo>
                      <a:pt x="539" y="6"/>
                      <a:pt x="519" y="4"/>
                      <a:pt x="499" y="3"/>
                    </a:cubicBezTo>
                    <a:cubicBezTo>
                      <a:pt x="482" y="2"/>
                      <a:pt x="464" y="1"/>
                      <a:pt x="446"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g2a2663abdf2_0_208"/>
              <p:cNvSpPr/>
              <p:nvPr/>
            </p:nvSpPr>
            <p:spPr>
              <a:xfrm>
                <a:off x="4721600" y="1198400"/>
                <a:ext cx="25175" cy="23900"/>
              </a:xfrm>
              <a:custGeom>
                <a:avLst/>
                <a:gdLst/>
                <a:ahLst/>
                <a:cxnLst/>
                <a:rect l="l" t="t" r="r" b="b"/>
                <a:pathLst>
                  <a:path w="1007" h="956" extrusionOk="0">
                    <a:moveTo>
                      <a:pt x="325" y="1"/>
                    </a:moveTo>
                    <a:cubicBezTo>
                      <a:pt x="281" y="1"/>
                      <a:pt x="236" y="10"/>
                      <a:pt x="191" y="31"/>
                    </a:cubicBezTo>
                    <a:cubicBezTo>
                      <a:pt x="98" y="75"/>
                      <a:pt x="11" y="156"/>
                      <a:pt x="6" y="266"/>
                    </a:cubicBezTo>
                    <a:cubicBezTo>
                      <a:pt x="5" y="304"/>
                      <a:pt x="1" y="340"/>
                      <a:pt x="6" y="378"/>
                    </a:cubicBezTo>
                    <a:cubicBezTo>
                      <a:pt x="18" y="456"/>
                      <a:pt x="61" y="515"/>
                      <a:pt x="105" y="577"/>
                    </a:cubicBezTo>
                    <a:cubicBezTo>
                      <a:pt x="124" y="601"/>
                      <a:pt x="140" y="627"/>
                      <a:pt x="156" y="652"/>
                    </a:cubicBezTo>
                    <a:cubicBezTo>
                      <a:pt x="176" y="688"/>
                      <a:pt x="199" y="722"/>
                      <a:pt x="231" y="748"/>
                    </a:cubicBezTo>
                    <a:cubicBezTo>
                      <a:pt x="245" y="762"/>
                      <a:pt x="260" y="774"/>
                      <a:pt x="274" y="787"/>
                    </a:cubicBezTo>
                    <a:cubicBezTo>
                      <a:pt x="302" y="815"/>
                      <a:pt x="330" y="846"/>
                      <a:pt x="362" y="868"/>
                    </a:cubicBezTo>
                    <a:cubicBezTo>
                      <a:pt x="412" y="903"/>
                      <a:pt x="448" y="914"/>
                      <a:pt x="499" y="933"/>
                    </a:cubicBezTo>
                    <a:cubicBezTo>
                      <a:pt x="543" y="947"/>
                      <a:pt x="588" y="955"/>
                      <a:pt x="632" y="955"/>
                    </a:cubicBezTo>
                    <a:cubicBezTo>
                      <a:pt x="711" y="955"/>
                      <a:pt x="790" y="930"/>
                      <a:pt x="856" y="876"/>
                    </a:cubicBezTo>
                    <a:cubicBezTo>
                      <a:pt x="951" y="799"/>
                      <a:pt x="1006" y="668"/>
                      <a:pt x="984" y="545"/>
                    </a:cubicBezTo>
                    <a:cubicBezTo>
                      <a:pt x="982" y="534"/>
                      <a:pt x="980" y="523"/>
                      <a:pt x="977" y="512"/>
                    </a:cubicBezTo>
                    <a:lnTo>
                      <a:pt x="974" y="497"/>
                    </a:lnTo>
                    <a:cubicBezTo>
                      <a:pt x="969" y="442"/>
                      <a:pt x="949" y="394"/>
                      <a:pt x="918" y="352"/>
                    </a:cubicBezTo>
                    <a:cubicBezTo>
                      <a:pt x="896" y="316"/>
                      <a:pt x="875" y="287"/>
                      <a:pt x="846" y="257"/>
                    </a:cubicBezTo>
                    <a:cubicBezTo>
                      <a:pt x="810" y="219"/>
                      <a:pt x="771" y="173"/>
                      <a:pt x="731" y="145"/>
                    </a:cubicBezTo>
                    <a:cubicBezTo>
                      <a:pt x="692" y="117"/>
                      <a:pt x="639" y="94"/>
                      <a:pt x="593" y="74"/>
                    </a:cubicBezTo>
                    <a:cubicBezTo>
                      <a:pt x="553" y="58"/>
                      <a:pt x="512" y="42"/>
                      <a:pt x="470" y="27"/>
                    </a:cubicBezTo>
                    <a:cubicBezTo>
                      <a:pt x="421" y="11"/>
                      <a:pt x="373" y="1"/>
                      <a:pt x="325"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g2a2663abdf2_0_208"/>
              <p:cNvSpPr/>
              <p:nvPr/>
            </p:nvSpPr>
            <p:spPr>
              <a:xfrm>
                <a:off x="4795350" y="1238325"/>
                <a:ext cx="23375" cy="25625"/>
              </a:xfrm>
              <a:custGeom>
                <a:avLst/>
                <a:gdLst/>
                <a:ahLst/>
                <a:cxnLst/>
                <a:rect l="l" t="t" r="r" b="b"/>
                <a:pathLst>
                  <a:path w="935" h="1025" extrusionOk="0">
                    <a:moveTo>
                      <a:pt x="238" y="1"/>
                    </a:moveTo>
                    <a:cubicBezTo>
                      <a:pt x="164" y="1"/>
                      <a:pt x="88" y="51"/>
                      <a:pt x="62" y="119"/>
                    </a:cubicBezTo>
                    <a:cubicBezTo>
                      <a:pt x="58" y="129"/>
                      <a:pt x="54" y="140"/>
                      <a:pt x="51" y="150"/>
                    </a:cubicBezTo>
                    <a:cubicBezTo>
                      <a:pt x="18" y="203"/>
                      <a:pt x="10" y="266"/>
                      <a:pt x="12" y="329"/>
                    </a:cubicBezTo>
                    <a:cubicBezTo>
                      <a:pt x="12" y="334"/>
                      <a:pt x="10" y="338"/>
                      <a:pt x="10" y="342"/>
                    </a:cubicBezTo>
                    <a:cubicBezTo>
                      <a:pt x="0" y="400"/>
                      <a:pt x="14" y="453"/>
                      <a:pt x="33" y="506"/>
                    </a:cubicBezTo>
                    <a:cubicBezTo>
                      <a:pt x="38" y="521"/>
                      <a:pt x="44" y="537"/>
                      <a:pt x="50" y="553"/>
                    </a:cubicBezTo>
                    <a:cubicBezTo>
                      <a:pt x="74" y="606"/>
                      <a:pt x="107" y="655"/>
                      <a:pt x="138" y="704"/>
                    </a:cubicBezTo>
                    <a:cubicBezTo>
                      <a:pt x="151" y="725"/>
                      <a:pt x="167" y="743"/>
                      <a:pt x="183" y="762"/>
                    </a:cubicBezTo>
                    <a:cubicBezTo>
                      <a:pt x="182" y="816"/>
                      <a:pt x="198" y="875"/>
                      <a:pt x="231" y="907"/>
                    </a:cubicBezTo>
                    <a:cubicBezTo>
                      <a:pt x="293" y="971"/>
                      <a:pt x="365" y="1009"/>
                      <a:pt x="454" y="1021"/>
                    </a:cubicBezTo>
                    <a:cubicBezTo>
                      <a:pt x="472" y="1023"/>
                      <a:pt x="490" y="1024"/>
                      <a:pt x="509" y="1024"/>
                    </a:cubicBezTo>
                    <a:cubicBezTo>
                      <a:pt x="633" y="1024"/>
                      <a:pt x="755" y="969"/>
                      <a:pt x="829" y="867"/>
                    </a:cubicBezTo>
                    <a:cubicBezTo>
                      <a:pt x="873" y="806"/>
                      <a:pt x="896" y="733"/>
                      <a:pt x="909" y="658"/>
                    </a:cubicBezTo>
                    <a:cubicBezTo>
                      <a:pt x="935" y="515"/>
                      <a:pt x="871" y="375"/>
                      <a:pt x="754" y="290"/>
                    </a:cubicBezTo>
                    <a:cubicBezTo>
                      <a:pt x="712" y="259"/>
                      <a:pt x="669" y="230"/>
                      <a:pt x="619" y="213"/>
                    </a:cubicBezTo>
                    <a:cubicBezTo>
                      <a:pt x="609" y="208"/>
                      <a:pt x="600" y="203"/>
                      <a:pt x="590" y="199"/>
                    </a:cubicBezTo>
                    <a:cubicBezTo>
                      <a:pt x="574" y="189"/>
                      <a:pt x="557" y="180"/>
                      <a:pt x="540" y="168"/>
                    </a:cubicBezTo>
                    <a:cubicBezTo>
                      <a:pt x="529" y="159"/>
                      <a:pt x="518" y="150"/>
                      <a:pt x="507" y="140"/>
                    </a:cubicBezTo>
                    <a:cubicBezTo>
                      <a:pt x="486" y="121"/>
                      <a:pt x="460" y="108"/>
                      <a:pt x="433" y="97"/>
                    </a:cubicBezTo>
                    <a:cubicBezTo>
                      <a:pt x="429" y="94"/>
                      <a:pt x="425" y="92"/>
                      <a:pt x="423" y="89"/>
                    </a:cubicBezTo>
                    <a:cubicBezTo>
                      <a:pt x="399" y="69"/>
                      <a:pt x="375" y="56"/>
                      <a:pt x="347" y="46"/>
                    </a:cubicBezTo>
                    <a:cubicBezTo>
                      <a:pt x="343" y="43"/>
                      <a:pt x="340" y="41"/>
                      <a:pt x="336" y="37"/>
                    </a:cubicBezTo>
                    <a:cubicBezTo>
                      <a:pt x="308" y="12"/>
                      <a:pt x="273" y="1"/>
                      <a:pt x="238"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g2a2663abdf2_0_208"/>
              <p:cNvSpPr/>
              <p:nvPr/>
            </p:nvSpPr>
            <p:spPr>
              <a:xfrm>
                <a:off x="4760000" y="1145350"/>
                <a:ext cx="21200" cy="22750"/>
              </a:xfrm>
              <a:custGeom>
                <a:avLst/>
                <a:gdLst/>
                <a:ahLst/>
                <a:cxnLst/>
                <a:rect l="l" t="t" r="r" b="b"/>
                <a:pathLst>
                  <a:path w="848" h="910" extrusionOk="0">
                    <a:moveTo>
                      <a:pt x="290" y="0"/>
                    </a:moveTo>
                    <a:cubicBezTo>
                      <a:pt x="254" y="0"/>
                      <a:pt x="217" y="7"/>
                      <a:pt x="184" y="24"/>
                    </a:cubicBezTo>
                    <a:cubicBezTo>
                      <a:pt x="125" y="52"/>
                      <a:pt x="79" y="94"/>
                      <a:pt x="47" y="152"/>
                    </a:cubicBezTo>
                    <a:cubicBezTo>
                      <a:pt x="18" y="206"/>
                      <a:pt x="0" y="272"/>
                      <a:pt x="13" y="334"/>
                    </a:cubicBezTo>
                    <a:cubicBezTo>
                      <a:pt x="21" y="359"/>
                      <a:pt x="27" y="384"/>
                      <a:pt x="34" y="410"/>
                    </a:cubicBezTo>
                    <a:cubicBezTo>
                      <a:pt x="48" y="440"/>
                      <a:pt x="66" y="465"/>
                      <a:pt x="88" y="488"/>
                    </a:cubicBezTo>
                    <a:lnTo>
                      <a:pt x="88" y="488"/>
                    </a:lnTo>
                    <a:cubicBezTo>
                      <a:pt x="86" y="486"/>
                      <a:pt x="84" y="484"/>
                      <a:pt x="81" y="483"/>
                    </a:cubicBezTo>
                    <a:lnTo>
                      <a:pt x="81" y="483"/>
                    </a:lnTo>
                    <a:cubicBezTo>
                      <a:pt x="106" y="506"/>
                      <a:pt x="130" y="532"/>
                      <a:pt x="149" y="561"/>
                    </a:cubicBezTo>
                    <a:cubicBezTo>
                      <a:pt x="160" y="573"/>
                      <a:pt x="168" y="590"/>
                      <a:pt x="178" y="604"/>
                    </a:cubicBezTo>
                    <a:cubicBezTo>
                      <a:pt x="190" y="618"/>
                      <a:pt x="204" y="630"/>
                      <a:pt x="217" y="644"/>
                    </a:cubicBezTo>
                    <a:cubicBezTo>
                      <a:pt x="258" y="689"/>
                      <a:pt x="288" y="735"/>
                      <a:pt x="340" y="771"/>
                    </a:cubicBezTo>
                    <a:cubicBezTo>
                      <a:pt x="361" y="785"/>
                      <a:pt x="379" y="801"/>
                      <a:pt x="398" y="816"/>
                    </a:cubicBezTo>
                    <a:lnTo>
                      <a:pt x="404" y="822"/>
                    </a:lnTo>
                    <a:cubicBezTo>
                      <a:pt x="454" y="878"/>
                      <a:pt x="521" y="910"/>
                      <a:pt x="592" y="910"/>
                    </a:cubicBezTo>
                    <a:cubicBezTo>
                      <a:pt x="615" y="910"/>
                      <a:pt x="637" y="906"/>
                      <a:pt x="660" y="900"/>
                    </a:cubicBezTo>
                    <a:cubicBezTo>
                      <a:pt x="759" y="871"/>
                      <a:pt x="819" y="792"/>
                      <a:pt x="836" y="693"/>
                    </a:cubicBezTo>
                    <a:cubicBezTo>
                      <a:pt x="848" y="632"/>
                      <a:pt x="847" y="571"/>
                      <a:pt x="846" y="509"/>
                    </a:cubicBezTo>
                    <a:cubicBezTo>
                      <a:pt x="846" y="488"/>
                      <a:pt x="845" y="468"/>
                      <a:pt x="841" y="447"/>
                    </a:cubicBezTo>
                    <a:cubicBezTo>
                      <a:pt x="826" y="369"/>
                      <a:pt x="785" y="306"/>
                      <a:pt x="742" y="244"/>
                    </a:cubicBezTo>
                    <a:cubicBezTo>
                      <a:pt x="728" y="225"/>
                      <a:pt x="716" y="208"/>
                      <a:pt x="701" y="193"/>
                    </a:cubicBezTo>
                    <a:cubicBezTo>
                      <a:pt x="654" y="141"/>
                      <a:pt x="617" y="118"/>
                      <a:pt x="560" y="86"/>
                    </a:cubicBezTo>
                    <a:cubicBezTo>
                      <a:pt x="511" y="58"/>
                      <a:pt x="461" y="35"/>
                      <a:pt x="407" y="19"/>
                    </a:cubicBezTo>
                    <a:cubicBezTo>
                      <a:pt x="370" y="8"/>
                      <a:pt x="330" y="0"/>
                      <a:pt x="290"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g2a2663abdf2_0_208"/>
              <p:cNvSpPr/>
              <p:nvPr/>
            </p:nvSpPr>
            <p:spPr>
              <a:xfrm>
                <a:off x="4552750" y="1088325"/>
                <a:ext cx="89925" cy="83175"/>
              </a:xfrm>
              <a:custGeom>
                <a:avLst/>
                <a:gdLst/>
                <a:ahLst/>
                <a:cxnLst/>
                <a:rect l="l" t="t" r="r" b="b"/>
                <a:pathLst>
                  <a:path w="3597" h="3327" extrusionOk="0">
                    <a:moveTo>
                      <a:pt x="1122" y="0"/>
                    </a:moveTo>
                    <a:cubicBezTo>
                      <a:pt x="933" y="0"/>
                      <a:pt x="757" y="171"/>
                      <a:pt x="844" y="415"/>
                    </a:cubicBezTo>
                    <a:cubicBezTo>
                      <a:pt x="911" y="606"/>
                      <a:pt x="977" y="798"/>
                      <a:pt x="1045" y="988"/>
                    </a:cubicBezTo>
                    <a:cubicBezTo>
                      <a:pt x="1073" y="1065"/>
                      <a:pt x="1100" y="1143"/>
                      <a:pt x="1134" y="1215"/>
                    </a:cubicBezTo>
                    <a:cubicBezTo>
                      <a:pt x="1138" y="1234"/>
                      <a:pt x="1143" y="1254"/>
                      <a:pt x="1147" y="1274"/>
                    </a:cubicBezTo>
                    <a:cubicBezTo>
                      <a:pt x="793" y="1320"/>
                      <a:pt x="458" y="1450"/>
                      <a:pt x="150" y="1651"/>
                    </a:cubicBezTo>
                    <a:cubicBezTo>
                      <a:pt x="30" y="1731"/>
                      <a:pt x="1" y="1920"/>
                      <a:pt x="56" y="2044"/>
                    </a:cubicBezTo>
                    <a:cubicBezTo>
                      <a:pt x="112" y="2171"/>
                      <a:pt x="239" y="2241"/>
                      <a:pt x="373" y="2241"/>
                    </a:cubicBezTo>
                    <a:cubicBezTo>
                      <a:pt x="385" y="2241"/>
                      <a:pt x="397" y="2240"/>
                      <a:pt x="409" y="2239"/>
                    </a:cubicBezTo>
                    <a:cubicBezTo>
                      <a:pt x="651" y="2218"/>
                      <a:pt x="893" y="2196"/>
                      <a:pt x="1134" y="2176"/>
                    </a:cubicBezTo>
                    <a:lnTo>
                      <a:pt x="1134" y="2176"/>
                    </a:lnTo>
                    <a:cubicBezTo>
                      <a:pt x="1031" y="2401"/>
                      <a:pt x="927" y="2626"/>
                      <a:pt x="825" y="2852"/>
                    </a:cubicBezTo>
                    <a:cubicBezTo>
                      <a:pt x="747" y="3024"/>
                      <a:pt x="855" y="3238"/>
                      <a:pt x="1024" y="3303"/>
                    </a:cubicBezTo>
                    <a:cubicBezTo>
                      <a:pt x="1067" y="3319"/>
                      <a:pt x="1108" y="3327"/>
                      <a:pt x="1148" y="3327"/>
                    </a:cubicBezTo>
                    <a:cubicBezTo>
                      <a:pt x="1288" y="3327"/>
                      <a:pt x="1407" y="3234"/>
                      <a:pt x="1476" y="3104"/>
                    </a:cubicBezTo>
                    <a:cubicBezTo>
                      <a:pt x="1603" y="2864"/>
                      <a:pt x="1712" y="2616"/>
                      <a:pt x="1814" y="2364"/>
                    </a:cubicBezTo>
                    <a:cubicBezTo>
                      <a:pt x="1848" y="2289"/>
                      <a:pt x="1882" y="2212"/>
                      <a:pt x="1918" y="2136"/>
                    </a:cubicBezTo>
                    <a:cubicBezTo>
                      <a:pt x="1919" y="2134"/>
                      <a:pt x="1921" y="2130"/>
                      <a:pt x="1922" y="2125"/>
                    </a:cubicBezTo>
                    <a:cubicBezTo>
                      <a:pt x="1979" y="2155"/>
                      <a:pt x="2039" y="2181"/>
                      <a:pt x="2083" y="2207"/>
                    </a:cubicBezTo>
                    <a:cubicBezTo>
                      <a:pt x="2185" y="2265"/>
                      <a:pt x="2286" y="2326"/>
                      <a:pt x="2388" y="2384"/>
                    </a:cubicBezTo>
                    <a:cubicBezTo>
                      <a:pt x="2592" y="2503"/>
                      <a:pt x="2795" y="2620"/>
                      <a:pt x="2998" y="2739"/>
                    </a:cubicBezTo>
                    <a:cubicBezTo>
                      <a:pt x="3066" y="2778"/>
                      <a:pt x="3141" y="2799"/>
                      <a:pt x="3213" y="2799"/>
                    </a:cubicBezTo>
                    <a:cubicBezTo>
                      <a:pt x="3316" y="2799"/>
                      <a:pt x="3416" y="2756"/>
                      <a:pt x="3485" y="2660"/>
                    </a:cubicBezTo>
                    <a:cubicBezTo>
                      <a:pt x="3590" y="2517"/>
                      <a:pt x="3569" y="2271"/>
                      <a:pt x="3407" y="2172"/>
                    </a:cubicBezTo>
                    <a:cubicBezTo>
                      <a:pt x="3226" y="2063"/>
                      <a:pt x="3046" y="1953"/>
                      <a:pt x="2865" y="1843"/>
                    </a:cubicBezTo>
                    <a:cubicBezTo>
                      <a:pt x="2895" y="1828"/>
                      <a:pt x="2923" y="1813"/>
                      <a:pt x="2953" y="1799"/>
                    </a:cubicBezTo>
                    <a:cubicBezTo>
                      <a:pt x="3171" y="1690"/>
                      <a:pt x="3396" y="1559"/>
                      <a:pt x="3517" y="1341"/>
                    </a:cubicBezTo>
                    <a:cubicBezTo>
                      <a:pt x="3597" y="1201"/>
                      <a:pt x="3543" y="1023"/>
                      <a:pt x="3368" y="998"/>
                    </a:cubicBezTo>
                    <a:cubicBezTo>
                      <a:pt x="3334" y="994"/>
                      <a:pt x="3300" y="992"/>
                      <a:pt x="3267" y="992"/>
                    </a:cubicBezTo>
                    <a:cubicBezTo>
                      <a:pt x="3165" y="992"/>
                      <a:pt x="3066" y="1011"/>
                      <a:pt x="2968" y="1041"/>
                    </a:cubicBezTo>
                    <a:cubicBezTo>
                      <a:pt x="3046" y="893"/>
                      <a:pt x="3123" y="744"/>
                      <a:pt x="3202" y="594"/>
                    </a:cubicBezTo>
                    <a:cubicBezTo>
                      <a:pt x="3281" y="441"/>
                      <a:pt x="3181" y="237"/>
                      <a:pt x="3041" y="164"/>
                    </a:cubicBezTo>
                    <a:cubicBezTo>
                      <a:pt x="2987" y="136"/>
                      <a:pt x="2930" y="122"/>
                      <a:pt x="2874" y="122"/>
                    </a:cubicBezTo>
                    <a:cubicBezTo>
                      <a:pt x="2767" y="122"/>
                      <a:pt x="2664" y="171"/>
                      <a:pt x="2593" y="263"/>
                    </a:cubicBezTo>
                    <a:cubicBezTo>
                      <a:pt x="2413" y="498"/>
                      <a:pt x="2233" y="735"/>
                      <a:pt x="2053" y="970"/>
                    </a:cubicBezTo>
                    <a:cubicBezTo>
                      <a:pt x="1978" y="1066"/>
                      <a:pt x="1881" y="1173"/>
                      <a:pt x="1799" y="1286"/>
                    </a:cubicBezTo>
                    <a:cubicBezTo>
                      <a:pt x="1736" y="893"/>
                      <a:pt x="1605" y="512"/>
                      <a:pt x="1402" y="169"/>
                    </a:cubicBezTo>
                    <a:cubicBezTo>
                      <a:pt x="1332" y="51"/>
                      <a:pt x="1225" y="0"/>
                      <a:pt x="1122"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g2a2663abdf2_0_208"/>
              <p:cNvSpPr/>
              <p:nvPr/>
            </p:nvSpPr>
            <p:spPr>
              <a:xfrm>
                <a:off x="4465575" y="1013175"/>
                <a:ext cx="248150" cy="216825"/>
              </a:xfrm>
              <a:custGeom>
                <a:avLst/>
                <a:gdLst/>
                <a:ahLst/>
                <a:cxnLst/>
                <a:rect l="l" t="t" r="r" b="b"/>
                <a:pathLst>
                  <a:path w="9926" h="8673" extrusionOk="0">
                    <a:moveTo>
                      <a:pt x="7676" y="0"/>
                    </a:moveTo>
                    <a:cubicBezTo>
                      <a:pt x="7178" y="0"/>
                      <a:pt x="6819" y="770"/>
                      <a:pt x="6595" y="1142"/>
                    </a:cubicBezTo>
                    <a:cubicBezTo>
                      <a:pt x="6399" y="1470"/>
                      <a:pt x="6204" y="1797"/>
                      <a:pt x="6009" y="2126"/>
                    </a:cubicBezTo>
                    <a:cubicBezTo>
                      <a:pt x="5939" y="2246"/>
                      <a:pt x="5857" y="2368"/>
                      <a:pt x="5779" y="2493"/>
                    </a:cubicBezTo>
                    <a:cubicBezTo>
                      <a:pt x="5668" y="2021"/>
                      <a:pt x="5465" y="1589"/>
                      <a:pt x="5164" y="1170"/>
                    </a:cubicBezTo>
                    <a:cubicBezTo>
                      <a:pt x="4947" y="869"/>
                      <a:pt x="4474" y="285"/>
                      <a:pt x="4056" y="285"/>
                    </a:cubicBezTo>
                    <a:cubicBezTo>
                      <a:pt x="3899" y="285"/>
                      <a:pt x="3750" y="368"/>
                      <a:pt x="3626" y="579"/>
                    </a:cubicBezTo>
                    <a:cubicBezTo>
                      <a:pt x="3300" y="1134"/>
                      <a:pt x="3154" y="1874"/>
                      <a:pt x="3072" y="2503"/>
                    </a:cubicBezTo>
                    <a:cubicBezTo>
                      <a:pt x="3009" y="2985"/>
                      <a:pt x="3003" y="3473"/>
                      <a:pt x="3045" y="3958"/>
                    </a:cubicBezTo>
                    <a:cubicBezTo>
                      <a:pt x="2886" y="3929"/>
                      <a:pt x="2723" y="3915"/>
                      <a:pt x="2558" y="3915"/>
                    </a:cubicBezTo>
                    <a:cubicBezTo>
                      <a:pt x="1661" y="3915"/>
                      <a:pt x="727" y="4344"/>
                      <a:pt x="364" y="5168"/>
                    </a:cubicBezTo>
                    <a:cubicBezTo>
                      <a:pt x="0" y="5995"/>
                      <a:pt x="1214" y="6174"/>
                      <a:pt x="1761" y="6227"/>
                    </a:cubicBezTo>
                    <a:cubicBezTo>
                      <a:pt x="1901" y="6240"/>
                      <a:pt x="2041" y="6247"/>
                      <a:pt x="2180" y="6247"/>
                    </a:cubicBezTo>
                    <a:cubicBezTo>
                      <a:pt x="2343" y="6247"/>
                      <a:pt x="2505" y="6238"/>
                      <a:pt x="2666" y="6221"/>
                    </a:cubicBezTo>
                    <a:lnTo>
                      <a:pt x="2666" y="6221"/>
                    </a:lnTo>
                    <a:cubicBezTo>
                      <a:pt x="2186" y="6764"/>
                      <a:pt x="1805" y="7378"/>
                      <a:pt x="1700" y="8123"/>
                    </a:cubicBezTo>
                    <a:cubicBezTo>
                      <a:pt x="1672" y="8326"/>
                      <a:pt x="1862" y="8532"/>
                      <a:pt x="2062" y="8532"/>
                    </a:cubicBezTo>
                    <a:cubicBezTo>
                      <a:pt x="2110" y="8532"/>
                      <a:pt x="2159" y="8520"/>
                      <a:pt x="2205" y="8494"/>
                    </a:cubicBezTo>
                    <a:cubicBezTo>
                      <a:pt x="3052" y="8018"/>
                      <a:pt x="3813" y="7428"/>
                      <a:pt x="4479" y="6730"/>
                    </a:cubicBezTo>
                    <a:cubicBezTo>
                      <a:pt x="4657" y="7378"/>
                      <a:pt x="4954" y="7987"/>
                      <a:pt x="5359" y="8534"/>
                    </a:cubicBezTo>
                    <a:cubicBezTo>
                      <a:pt x="5429" y="8629"/>
                      <a:pt x="5535" y="8672"/>
                      <a:pt x="5643" y="8672"/>
                    </a:cubicBezTo>
                    <a:cubicBezTo>
                      <a:pt x="5764" y="8672"/>
                      <a:pt x="5887" y="8618"/>
                      <a:pt x="5961" y="8518"/>
                    </a:cubicBezTo>
                    <a:cubicBezTo>
                      <a:pt x="6397" y="7930"/>
                      <a:pt x="6434" y="7236"/>
                      <a:pt x="6324" y="6552"/>
                    </a:cubicBezTo>
                    <a:lnTo>
                      <a:pt x="6324" y="6552"/>
                    </a:lnTo>
                    <a:cubicBezTo>
                      <a:pt x="6540" y="6691"/>
                      <a:pt x="6763" y="6820"/>
                      <a:pt x="6999" y="6928"/>
                    </a:cubicBezTo>
                    <a:cubicBezTo>
                      <a:pt x="7300" y="7066"/>
                      <a:pt x="7610" y="7173"/>
                      <a:pt x="7930" y="7254"/>
                    </a:cubicBezTo>
                    <a:cubicBezTo>
                      <a:pt x="8092" y="7296"/>
                      <a:pt x="8263" y="7335"/>
                      <a:pt x="8430" y="7335"/>
                    </a:cubicBezTo>
                    <a:cubicBezTo>
                      <a:pt x="8591" y="7335"/>
                      <a:pt x="8748" y="7298"/>
                      <a:pt x="8889" y="7190"/>
                    </a:cubicBezTo>
                    <a:cubicBezTo>
                      <a:pt x="9383" y="6814"/>
                      <a:pt x="9082" y="6156"/>
                      <a:pt x="8775" y="5775"/>
                    </a:cubicBezTo>
                    <a:cubicBezTo>
                      <a:pt x="8478" y="5408"/>
                      <a:pt x="8131" y="5085"/>
                      <a:pt x="7754" y="4806"/>
                    </a:cubicBezTo>
                    <a:cubicBezTo>
                      <a:pt x="8503" y="4431"/>
                      <a:pt x="9171" y="3920"/>
                      <a:pt x="9747" y="3296"/>
                    </a:cubicBezTo>
                    <a:cubicBezTo>
                      <a:pt x="9926" y="3103"/>
                      <a:pt x="9793" y="2742"/>
                      <a:pt x="9562" y="2667"/>
                    </a:cubicBezTo>
                    <a:cubicBezTo>
                      <a:pt x="9303" y="2582"/>
                      <a:pt x="9047" y="2546"/>
                      <a:pt x="8792" y="2546"/>
                    </a:cubicBezTo>
                    <a:cubicBezTo>
                      <a:pt x="8443" y="2546"/>
                      <a:pt x="8098" y="2615"/>
                      <a:pt x="7761" y="2722"/>
                    </a:cubicBezTo>
                    <a:cubicBezTo>
                      <a:pt x="7876" y="2466"/>
                      <a:pt x="7980" y="2204"/>
                      <a:pt x="8065" y="1935"/>
                    </a:cubicBezTo>
                    <a:cubicBezTo>
                      <a:pt x="8219" y="1443"/>
                      <a:pt x="8573" y="545"/>
                      <a:pt x="8058" y="148"/>
                    </a:cubicBezTo>
                    <a:cubicBezTo>
                      <a:pt x="7923" y="44"/>
                      <a:pt x="7795" y="0"/>
                      <a:pt x="7676" y="0"/>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g2a2663abdf2_0_208"/>
              <p:cNvSpPr/>
              <p:nvPr/>
            </p:nvSpPr>
            <p:spPr>
              <a:xfrm>
                <a:off x="4552750" y="1088325"/>
                <a:ext cx="89925" cy="83175"/>
              </a:xfrm>
              <a:custGeom>
                <a:avLst/>
                <a:gdLst/>
                <a:ahLst/>
                <a:cxnLst/>
                <a:rect l="l" t="t" r="r" b="b"/>
                <a:pathLst>
                  <a:path w="3597" h="3327" extrusionOk="0">
                    <a:moveTo>
                      <a:pt x="1122" y="0"/>
                    </a:moveTo>
                    <a:cubicBezTo>
                      <a:pt x="933" y="0"/>
                      <a:pt x="757" y="171"/>
                      <a:pt x="844" y="415"/>
                    </a:cubicBezTo>
                    <a:cubicBezTo>
                      <a:pt x="911" y="606"/>
                      <a:pt x="977" y="798"/>
                      <a:pt x="1045" y="988"/>
                    </a:cubicBezTo>
                    <a:cubicBezTo>
                      <a:pt x="1073" y="1065"/>
                      <a:pt x="1100" y="1143"/>
                      <a:pt x="1134" y="1215"/>
                    </a:cubicBezTo>
                    <a:cubicBezTo>
                      <a:pt x="1138" y="1234"/>
                      <a:pt x="1143" y="1254"/>
                      <a:pt x="1147" y="1274"/>
                    </a:cubicBezTo>
                    <a:cubicBezTo>
                      <a:pt x="793" y="1320"/>
                      <a:pt x="458" y="1450"/>
                      <a:pt x="150" y="1651"/>
                    </a:cubicBezTo>
                    <a:cubicBezTo>
                      <a:pt x="30" y="1731"/>
                      <a:pt x="1" y="1920"/>
                      <a:pt x="56" y="2044"/>
                    </a:cubicBezTo>
                    <a:cubicBezTo>
                      <a:pt x="112" y="2171"/>
                      <a:pt x="239" y="2241"/>
                      <a:pt x="373" y="2241"/>
                    </a:cubicBezTo>
                    <a:cubicBezTo>
                      <a:pt x="385" y="2241"/>
                      <a:pt x="397" y="2240"/>
                      <a:pt x="409" y="2239"/>
                    </a:cubicBezTo>
                    <a:cubicBezTo>
                      <a:pt x="651" y="2218"/>
                      <a:pt x="893" y="2196"/>
                      <a:pt x="1134" y="2176"/>
                    </a:cubicBezTo>
                    <a:lnTo>
                      <a:pt x="1134" y="2176"/>
                    </a:lnTo>
                    <a:cubicBezTo>
                      <a:pt x="1031" y="2401"/>
                      <a:pt x="927" y="2626"/>
                      <a:pt x="825" y="2852"/>
                    </a:cubicBezTo>
                    <a:cubicBezTo>
                      <a:pt x="747" y="3024"/>
                      <a:pt x="855" y="3238"/>
                      <a:pt x="1024" y="3303"/>
                    </a:cubicBezTo>
                    <a:cubicBezTo>
                      <a:pt x="1067" y="3319"/>
                      <a:pt x="1108" y="3327"/>
                      <a:pt x="1148" y="3327"/>
                    </a:cubicBezTo>
                    <a:cubicBezTo>
                      <a:pt x="1288" y="3327"/>
                      <a:pt x="1407" y="3234"/>
                      <a:pt x="1476" y="3104"/>
                    </a:cubicBezTo>
                    <a:cubicBezTo>
                      <a:pt x="1603" y="2864"/>
                      <a:pt x="1712" y="2616"/>
                      <a:pt x="1814" y="2364"/>
                    </a:cubicBezTo>
                    <a:cubicBezTo>
                      <a:pt x="1848" y="2289"/>
                      <a:pt x="1882" y="2212"/>
                      <a:pt x="1918" y="2136"/>
                    </a:cubicBezTo>
                    <a:cubicBezTo>
                      <a:pt x="1919" y="2134"/>
                      <a:pt x="1921" y="2130"/>
                      <a:pt x="1922" y="2125"/>
                    </a:cubicBezTo>
                    <a:cubicBezTo>
                      <a:pt x="1979" y="2155"/>
                      <a:pt x="2039" y="2181"/>
                      <a:pt x="2083" y="2207"/>
                    </a:cubicBezTo>
                    <a:cubicBezTo>
                      <a:pt x="2185" y="2265"/>
                      <a:pt x="2286" y="2326"/>
                      <a:pt x="2388" y="2384"/>
                    </a:cubicBezTo>
                    <a:cubicBezTo>
                      <a:pt x="2592" y="2503"/>
                      <a:pt x="2795" y="2620"/>
                      <a:pt x="2998" y="2739"/>
                    </a:cubicBezTo>
                    <a:cubicBezTo>
                      <a:pt x="3066" y="2778"/>
                      <a:pt x="3141" y="2799"/>
                      <a:pt x="3213" y="2799"/>
                    </a:cubicBezTo>
                    <a:cubicBezTo>
                      <a:pt x="3316" y="2799"/>
                      <a:pt x="3416" y="2756"/>
                      <a:pt x="3485" y="2660"/>
                    </a:cubicBezTo>
                    <a:cubicBezTo>
                      <a:pt x="3590" y="2517"/>
                      <a:pt x="3569" y="2271"/>
                      <a:pt x="3407" y="2172"/>
                    </a:cubicBezTo>
                    <a:cubicBezTo>
                      <a:pt x="3226" y="2063"/>
                      <a:pt x="3046" y="1953"/>
                      <a:pt x="2865" y="1843"/>
                    </a:cubicBezTo>
                    <a:cubicBezTo>
                      <a:pt x="2895" y="1828"/>
                      <a:pt x="2923" y="1813"/>
                      <a:pt x="2953" y="1799"/>
                    </a:cubicBezTo>
                    <a:cubicBezTo>
                      <a:pt x="3171" y="1690"/>
                      <a:pt x="3396" y="1559"/>
                      <a:pt x="3517" y="1341"/>
                    </a:cubicBezTo>
                    <a:cubicBezTo>
                      <a:pt x="3597" y="1201"/>
                      <a:pt x="3543" y="1023"/>
                      <a:pt x="3368" y="998"/>
                    </a:cubicBezTo>
                    <a:cubicBezTo>
                      <a:pt x="3334" y="994"/>
                      <a:pt x="3300" y="992"/>
                      <a:pt x="3267" y="992"/>
                    </a:cubicBezTo>
                    <a:cubicBezTo>
                      <a:pt x="3165" y="992"/>
                      <a:pt x="3066" y="1011"/>
                      <a:pt x="2968" y="1041"/>
                    </a:cubicBezTo>
                    <a:cubicBezTo>
                      <a:pt x="3046" y="893"/>
                      <a:pt x="3123" y="743"/>
                      <a:pt x="3202" y="594"/>
                    </a:cubicBezTo>
                    <a:cubicBezTo>
                      <a:pt x="3281" y="441"/>
                      <a:pt x="3181" y="237"/>
                      <a:pt x="3041" y="164"/>
                    </a:cubicBezTo>
                    <a:cubicBezTo>
                      <a:pt x="2987" y="136"/>
                      <a:pt x="2930" y="122"/>
                      <a:pt x="2874" y="122"/>
                    </a:cubicBezTo>
                    <a:cubicBezTo>
                      <a:pt x="2767" y="122"/>
                      <a:pt x="2664" y="171"/>
                      <a:pt x="2593" y="263"/>
                    </a:cubicBezTo>
                    <a:cubicBezTo>
                      <a:pt x="2413" y="498"/>
                      <a:pt x="2233" y="735"/>
                      <a:pt x="2053" y="970"/>
                    </a:cubicBezTo>
                    <a:cubicBezTo>
                      <a:pt x="1978" y="1066"/>
                      <a:pt x="1881" y="1173"/>
                      <a:pt x="1799" y="1286"/>
                    </a:cubicBezTo>
                    <a:cubicBezTo>
                      <a:pt x="1736" y="893"/>
                      <a:pt x="1605" y="512"/>
                      <a:pt x="1402" y="169"/>
                    </a:cubicBezTo>
                    <a:cubicBezTo>
                      <a:pt x="1332" y="51"/>
                      <a:pt x="1225" y="0"/>
                      <a:pt x="1122"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616" name="Google Shape;616;g2a2663abdf2_0_208"/>
          <p:cNvSpPr txBox="1"/>
          <p:nvPr/>
        </p:nvSpPr>
        <p:spPr>
          <a:xfrm>
            <a:off x="1751975" y="1017463"/>
            <a:ext cx="5262900" cy="129300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7200" b="1" i="0" u="none" strike="noStrike" cap="none">
                <a:solidFill>
                  <a:srgbClr val="D43D3D"/>
                </a:solidFill>
                <a:latin typeface="Croissant One"/>
                <a:ea typeface="Croissant One"/>
                <a:cs typeface="Croissant One"/>
                <a:sym typeface="Croissant One"/>
              </a:rPr>
              <a:t>Thanks!</a:t>
            </a:r>
            <a:endParaRPr sz="7200" b="1" i="0" u="none" strike="noStrike" cap="none">
              <a:solidFill>
                <a:srgbClr val="D43D3D"/>
              </a:solidFill>
              <a:latin typeface="Croissant One"/>
              <a:ea typeface="Croissant One"/>
              <a:cs typeface="Croissant One"/>
              <a:sym typeface="Croissant One"/>
            </a:endParaRPr>
          </a:p>
        </p:txBody>
      </p:sp>
      <p:sp>
        <p:nvSpPr>
          <p:cNvPr id="617" name="Google Shape;617;g2a2663abdf2_0_208"/>
          <p:cNvSpPr txBox="1"/>
          <p:nvPr/>
        </p:nvSpPr>
        <p:spPr>
          <a:xfrm>
            <a:off x="1937309" y="3996382"/>
            <a:ext cx="5262900" cy="117480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D43D3D"/>
                </a:solidFill>
                <a:latin typeface="Montserrat"/>
                <a:ea typeface="Montserrat"/>
                <a:cs typeface="Montserrat"/>
                <a:sym typeface="Montserrat"/>
              </a:rPr>
              <a:t>Do you have any questions?</a:t>
            </a:r>
            <a:endParaRPr sz="1800" b="1" i="0" u="none" strike="noStrike" cap="none">
              <a:solidFill>
                <a:srgbClr val="D43D3D"/>
              </a:solidFill>
              <a:latin typeface="Montserrat"/>
              <a:ea typeface="Montserrat"/>
              <a:cs typeface="Montserrat"/>
              <a:sym typeface="Montserrat"/>
            </a:endParaRPr>
          </a:p>
          <a:p>
            <a:pPr marL="0" marR="0" lvl="0" indent="0" algn="ctr" rtl="0">
              <a:lnSpc>
                <a:spcPct val="100000"/>
              </a:lnSpc>
              <a:spcBef>
                <a:spcPts val="1000"/>
              </a:spcBef>
              <a:spcAft>
                <a:spcPts val="0"/>
              </a:spcAft>
              <a:buClr>
                <a:srgbClr val="000000"/>
              </a:buClr>
              <a:buSzPts val="1400"/>
              <a:buFont typeface="Arial"/>
              <a:buNone/>
            </a:pPr>
            <a:endParaRPr sz="1400" b="0" i="0" u="none" strike="noStrike" cap="none">
              <a:solidFill>
                <a:srgbClr val="000000"/>
              </a:solidFill>
              <a:latin typeface="Montserrat Medium"/>
              <a:ea typeface="Montserrat Medium"/>
              <a:cs typeface="Montserrat Medium"/>
              <a:sym typeface="Montserrat Medium"/>
            </a:endParaRPr>
          </a:p>
        </p:txBody>
      </p:sp>
      <p:sp>
        <p:nvSpPr>
          <p:cNvPr id="618" name="Google Shape;618;g2a2663abdf2_0_208"/>
          <p:cNvSpPr/>
          <p:nvPr/>
        </p:nvSpPr>
        <p:spPr>
          <a:xfrm rot="-2838422">
            <a:off x="737611" y="3617034"/>
            <a:ext cx="171105" cy="393215"/>
          </a:xfrm>
          <a:custGeom>
            <a:avLst/>
            <a:gdLst/>
            <a:ahLst/>
            <a:cxnLst/>
            <a:rect l="l" t="t" r="r" b="b"/>
            <a:pathLst>
              <a:path w="3988" h="9172" extrusionOk="0">
                <a:moveTo>
                  <a:pt x="1986" y="4357"/>
                </a:moveTo>
                <a:cubicBezTo>
                  <a:pt x="2325" y="4357"/>
                  <a:pt x="2497" y="4625"/>
                  <a:pt x="2579" y="4938"/>
                </a:cubicBezTo>
                <a:cubicBezTo>
                  <a:pt x="2436" y="5046"/>
                  <a:pt x="2268" y="5128"/>
                  <a:pt x="2094" y="5128"/>
                </a:cubicBezTo>
                <a:cubicBezTo>
                  <a:pt x="2049" y="5128"/>
                  <a:pt x="2004" y="5122"/>
                  <a:pt x="1959" y="5110"/>
                </a:cubicBezTo>
                <a:cubicBezTo>
                  <a:pt x="1549" y="5006"/>
                  <a:pt x="1399" y="4419"/>
                  <a:pt x="1908" y="4362"/>
                </a:cubicBezTo>
                <a:cubicBezTo>
                  <a:pt x="1935" y="4359"/>
                  <a:pt x="1961" y="4357"/>
                  <a:pt x="1986" y="4357"/>
                </a:cubicBezTo>
                <a:close/>
                <a:moveTo>
                  <a:pt x="2235" y="1"/>
                </a:moveTo>
                <a:cubicBezTo>
                  <a:pt x="2183" y="1"/>
                  <a:pt x="2139" y="63"/>
                  <a:pt x="2186" y="107"/>
                </a:cubicBezTo>
                <a:cubicBezTo>
                  <a:pt x="3051" y="895"/>
                  <a:pt x="3672" y="1832"/>
                  <a:pt x="3532" y="3054"/>
                </a:cubicBezTo>
                <a:cubicBezTo>
                  <a:pt x="3464" y="3643"/>
                  <a:pt x="3229" y="4261"/>
                  <a:pt x="2826" y="4706"/>
                </a:cubicBezTo>
                <a:cubicBezTo>
                  <a:pt x="2759" y="4538"/>
                  <a:pt x="2663" y="4384"/>
                  <a:pt x="2520" y="4264"/>
                </a:cubicBezTo>
                <a:cubicBezTo>
                  <a:pt x="2370" y="4137"/>
                  <a:pt x="2163" y="4066"/>
                  <a:pt x="1959" y="4066"/>
                </a:cubicBezTo>
                <a:cubicBezTo>
                  <a:pt x="1777" y="4066"/>
                  <a:pt x="1598" y="4122"/>
                  <a:pt x="1464" y="4247"/>
                </a:cubicBezTo>
                <a:cubicBezTo>
                  <a:pt x="1128" y="4559"/>
                  <a:pt x="1291" y="5055"/>
                  <a:pt x="1643" y="5275"/>
                </a:cubicBezTo>
                <a:cubicBezTo>
                  <a:pt x="1807" y="5379"/>
                  <a:pt x="1967" y="5424"/>
                  <a:pt x="2120" y="5424"/>
                </a:cubicBezTo>
                <a:cubicBezTo>
                  <a:pt x="2301" y="5424"/>
                  <a:pt x="2473" y="5361"/>
                  <a:pt x="2633" y="5256"/>
                </a:cubicBezTo>
                <a:cubicBezTo>
                  <a:pt x="2644" y="5385"/>
                  <a:pt x="2647" y="5509"/>
                  <a:pt x="2642" y="5614"/>
                </a:cubicBezTo>
                <a:cubicBezTo>
                  <a:pt x="2618" y="6159"/>
                  <a:pt x="2463" y="6696"/>
                  <a:pt x="2205" y="7173"/>
                </a:cubicBezTo>
                <a:cubicBezTo>
                  <a:pt x="1969" y="7611"/>
                  <a:pt x="1651" y="8002"/>
                  <a:pt x="1267" y="8321"/>
                </a:cubicBezTo>
                <a:cubicBezTo>
                  <a:pt x="1059" y="8495"/>
                  <a:pt x="829" y="8651"/>
                  <a:pt x="590" y="8781"/>
                </a:cubicBezTo>
                <a:cubicBezTo>
                  <a:pt x="387" y="8888"/>
                  <a:pt x="183" y="8954"/>
                  <a:pt x="15" y="9114"/>
                </a:cubicBezTo>
                <a:cubicBezTo>
                  <a:pt x="0" y="9127"/>
                  <a:pt x="6" y="9156"/>
                  <a:pt x="26" y="9159"/>
                </a:cubicBezTo>
                <a:cubicBezTo>
                  <a:pt x="73" y="9168"/>
                  <a:pt x="120" y="9172"/>
                  <a:pt x="168" y="9172"/>
                </a:cubicBezTo>
                <a:cubicBezTo>
                  <a:pt x="598" y="9172"/>
                  <a:pt x="1073" y="8843"/>
                  <a:pt x="1386" y="8599"/>
                </a:cubicBezTo>
                <a:cubicBezTo>
                  <a:pt x="1826" y="8255"/>
                  <a:pt x="2199" y="7818"/>
                  <a:pt x="2468" y="7328"/>
                </a:cubicBezTo>
                <a:cubicBezTo>
                  <a:pt x="2734" y="6844"/>
                  <a:pt x="2905" y="6307"/>
                  <a:pt x="2947" y="5757"/>
                </a:cubicBezTo>
                <a:cubicBezTo>
                  <a:pt x="2965" y="5525"/>
                  <a:pt x="2962" y="5265"/>
                  <a:pt x="2916" y="5018"/>
                </a:cubicBezTo>
                <a:cubicBezTo>
                  <a:pt x="3349" y="4567"/>
                  <a:pt x="3654" y="3845"/>
                  <a:pt x="3739" y="3411"/>
                </a:cubicBezTo>
                <a:cubicBezTo>
                  <a:pt x="3987" y="2166"/>
                  <a:pt x="3463" y="590"/>
                  <a:pt x="2263" y="7"/>
                </a:cubicBezTo>
                <a:cubicBezTo>
                  <a:pt x="2254" y="3"/>
                  <a:pt x="2244" y="1"/>
                  <a:pt x="2235" y="1"/>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19" name="Google Shape;619;g2a2663abdf2_0_208"/>
          <p:cNvGrpSpPr/>
          <p:nvPr/>
        </p:nvGrpSpPr>
        <p:grpSpPr>
          <a:xfrm>
            <a:off x="222144" y="3842479"/>
            <a:ext cx="728999" cy="1041741"/>
            <a:chOff x="6032913" y="1660850"/>
            <a:chExt cx="424775" cy="607500"/>
          </a:xfrm>
        </p:grpSpPr>
        <p:sp>
          <p:nvSpPr>
            <p:cNvPr id="620" name="Google Shape;620;g2a2663abdf2_0_208"/>
            <p:cNvSpPr/>
            <p:nvPr/>
          </p:nvSpPr>
          <p:spPr>
            <a:xfrm>
              <a:off x="6032938" y="1660875"/>
              <a:ext cx="424725" cy="607450"/>
            </a:xfrm>
            <a:custGeom>
              <a:avLst/>
              <a:gdLst/>
              <a:ahLst/>
              <a:cxnLst/>
              <a:rect l="l" t="t" r="r" b="b"/>
              <a:pathLst>
                <a:path w="16989" h="24298" extrusionOk="0">
                  <a:moveTo>
                    <a:pt x="9392" y="0"/>
                  </a:moveTo>
                  <a:cubicBezTo>
                    <a:pt x="9312" y="0"/>
                    <a:pt x="9233" y="21"/>
                    <a:pt x="9166" y="64"/>
                  </a:cubicBezTo>
                  <a:cubicBezTo>
                    <a:pt x="8141" y="728"/>
                    <a:pt x="7281" y="1635"/>
                    <a:pt x="6710" y="2716"/>
                  </a:cubicBezTo>
                  <a:cubicBezTo>
                    <a:pt x="6606" y="2558"/>
                    <a:pt x="6491" y="2403"/>
                    <a:pt x="6366" y="2251"/>
                  </a:cubicBezTo>
                  <a:cubicBezTo>
                    <a:pt x="6088" y="1914"/>
                    <a:pt x="5770" y="1608"/>
                    <a:pt x="5444" y="1316"/>
                  </a:cubicBezTo>
                  <a:cubicBezTo>
                    <a:pt x="5149" y="1051"/>
                    <a:pt x="4811" y="656"/>
                    <a:pt x="4386" y="656"/>
                  </a:cubicBezTo>
                  <a:cubicBezTo>
                    <a:pt x="4363" y="656"/>
                    <a:pt x="4340" y="658"/>
                    <a:pt x="4317" y="660"/>
                  </a:cubicBezTo>
                  <a:cubicBezTo>
                    <a:pt x="3381" y="753"/>
                    <a:pt x="3669" y="2193"/>
                    <a:pt x="3772" y="2778"/>
                  </a:cubicBezTo>
                  <a:cubicBezTo>
                    <a:pt x="3879" y="3384"/>
                    <a:pt x="4074" y="3976"/>
                    <a:pt x="4338" y="4535"/>
                  </a:cubicBezTo>
                  <a:cubicBezTo>
                    <a:pt x="4061" y="4485"/>
                    <a:pt x="3782" y="4460"/>
                    <a:pt x="3503" y="4460"/>
                  </a:cubicBezTo>
                  <a:cubicBezTo>
                    <a:pt x="2306" y="4460"/>
                    <a:pt x="1119" y="4918"/>
                    <a:pt x="258" y="5801"/>
                  </a:cubicBezTo>
                  <a:cubicBezTo>
                    <a:pt x="0" y="6066"/>
                    <a:pt x="148" y="6435"/>
                    <a:pt x="457" y="6559"/>
                  </a:cubicBezTo>
                  <a:cubicBezTo>
                    <a:pt x="1501" y="6976"/>
                    <a:pt x="2603" y="7173"/>
                    <a:pt x="3712" y="7173"/>
                  </a:cubicBezTo>
                  <a:cubicBezTo>
                    <a:pt x="3737" y="7173"/>
                    <a:pt x="3763" y="7173"/>
                    <a:pt x="3789" y="7173"/>
                  </a:cubicBezTo>
                  <a:lnTo>
                    <a:pt x="3789" y="7173"/>
                  </a:lnTo>
                  <a:cubicBezTo>
                    <a:pt x="3614" y="7354"/>
                    <a:pt x="3449" y="7544"/>
                    <a:pt x="3303" y="7751"/>
                  </a:cubicBezTo>
                  <a:cubicBezTo>
                    <a:pt x="3207" y="7884"/>
                    <a:pt x="3090" y="8059"/>
                    <a:pt x="2981" y="8252"/>
                  </a:cubicBezTo>
                  <a:cubicBezTo>
                    <a:pt x="1923" y="9318"/>
                    <a:pt x="1025" y="10591"/>
                    <a:pt x="970" y="12143"/>
                  </a:cubicBezTo>
                  <a:cubicBezTo>
                    <a:pt x="915" y="13719"/>
                    <a:pt x="1791" y="15213"/>
                    <a:pt x="2881" y="16288"/>
                  </a:cubicBezTo>
                  <a:cubicBezTo>
                    <a:pt x="4036" y="17429"/>
                    <a:pt x="5520" y="18126"/>
                    <a:pt x="6793" y="19113"/>
                  </a:cubicBezTo>
                  <a:cubicBezTo>
                    <a:pt x="7306" y="19511"/>
                    <a:pt x="7783" y="19981"/>
                    <a:pt x="8175" y="20501"/>
                  </a:cubicBezTo>
                  <a:cubicBezTo>
                    <a:pt x="8221" y="20570"/>
                    <a:pt x="8270" y="20638"/>
                    <a:pt x="8316" y="20709"/>
                  </a:cubicBezTo>
                  <a:cubicBezTo>
                    <a:pt x="8992" y="21754"/>
                    <a:pt x="9545" y="22932"/>
                    <a:pt x="10569" y="23690"/>
                  </a:cubicBezTo>
                  <a:cubicBezTo>
                    <a:pt x="11114" y="24093"/>
                    <a:pt x="11749" y="24297"/>
                    <a:pt x="12387" y="24297"/>
                  </a:cubicBezTo>
                  <a:cubicBezTo>
                    <a:pt x="12955" y="24297"/>
                    <a:pt x="13525" y="24135"/>
                    <a:pt x="14036" y="23807"/>
                  </a:cubicBezTo>
                  <a:cubicBezTo>
                    <a:pt x="15267" y="23015"/>
                    <a:pt x="15674" y="21680"/>
                    <a:pt x="15378" y="20289"/>
                  </a:cubicBezTo>
                  <a:cubicBezTo>
                    <a:pt x="15251" y="19690"/>
                    <a:pt x="15001" y="19115"/>
                    <a:pt x="14963" y="18499"/>
                  </a:cubicBezTo>
                  <a:cubicBezTo>
                    <a:pt x="14924" y="17890"/>
                    <a:pt x="14999" y="17295"/>
                    <a:pt x="15135" y="16704"/>
                  </a:cubicBezTo>
                  <a:cubicBezTo>
                    <a:pt x="15695" y="14259"/>
                    <a:pt x="16988" y="11816"/>
                    <a:pt x="16247" y="9259"/>
                  </a:cubicBezTo>
                  <a:cubicBezTo>
                    <a:pt x="15578" y="6955"/>
                    <a:pt x="13563" y="5479"/>
                    <a:pt x="11295" y="5034"/>
                  </a:cubicBezTo>
                  <a:cubicBezTo>
                    <a:pt x="11527" y="4831"/>
                    <a:pt x="11741" y="4606"/>
                    <a:pt x="11934" y="4363"/>
                  </a:cubicBezTo>
                  <a:cubicBezTo>
                    <a:pt x="12166" y="4070"/>
                    <a:pt x="12440" y="3742"/>
                    <a:pt x="12395" y="3342"/>
                  </a:cubicBezTo>
                  <a:cubicBezTo>
                    <a:pt x="12334" y="2803"/>
                    <a:pt x="11891" y="2657"/>
                    <a:pt x="11430" y="2657"/>
                  </a:cubicBezTo>
                  <a:cubicBezTo>
                    <a:pt x="11186" y="2657"/>
                    <a:pt x="10938" y="2698"/>
                    <a:pt x="10738" y="2743"/>
                  </a:cubicBezTo>
                  <a:cubicBezTo>
                    <a:pt x="10462" y="2805"/>
                    <a:pt x="10190" y="2883"/>
                    <a:pt x="9921" y="2970"/>
                  </a:cubicBezTo>
                  <a:cubicBezTo>
                    <a:pt x="10271" y="2103"/>
                    <a:pt x="10257" y="1094"/>
                    <a:pt x="9799" y="229"/>
                  </a:cubicBezTo>
                  <a:cubicBezTo>
                    <a:pt x="9724" y="86"/>
                    <a:pt x="9556" y="0"/>
                    <a:pt x="9392" y="0"/>
                  </a:cubicBezTo>
                  <a:close/>
                </a:path>
              </a:pathLst>
            </a:custGeom>
            <a:solidFill>
              <a:srgbClr val="FFFFFF"/>
            </a:solidFill>
            <a:ln w="76200" cap="flat" cmpd="sng">
              <a:solidFill>
                <a:srgbClr val="FFFFFF"/>
              </a:solidFill>
              <a:prstDash val="solid"/>
              <a:round/>
              <a:headEnd type="none" w="sm" len="sm"/>
              <a:tailEnd type="none" w="sm" len="sm"/>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21" name="Google Shape;621;g2a2663abdf2_0_208"/>
            <p:cNvGrpSpPr/>
            <p:nvPr/>
          </p:nvGrpSpPr>
          <p:grpSpPr>
            <a:xfrm>
              <a:off x="6032913" y="1660850"/>
              <a:ext cx="424775" cy="607500"/>
              <a:chOff x="2150000" y="2808750"/>
              <a:chExt cx="424775" cy="607500"/>
            </a:xfrm>
          </p:grpSpPr>
          <p:sp>
            <p:nvSpPr>
              <p:cNvPr id="622" name="Google Shape;622;g2a2663abdf2_0_208"/>
              <p:cNvSpPr/>
              <p:nvPr/>
            </p:nvSpPr>
            <p:spPr>
              <a:xfrm>
                <a:off x="2172900" y="2931175"/>
                <a:ext cx="401875" cy="485075"/>
              </a:xfrm>
              <a:custGeom>
                <a:avLst/>
                <a:gdLst/>
                <a:ahLst/>
                <a:cxnLst/>
                <a:rect l="l" t="t" r="r" b="b"/>
                <a:pathLst>
                  <a:path w="16075" h="19403" extrusionOk="0">
                    <a:moveTo>
                      <a:pt x="9011" y="0"/>
                    </a:moveTo>
                    <a:cubicBezTo>
                      <a:pt x="6494" y="0"/>
                      <a:pt x="4102" y="1400"/>
                      <a:pt x="2327" y="3100"/>
                    </a:cubicBezTo>
                    <a:cubicBezTo>
                      <a:pt x="1161" y="4217"/>
                      <a:pt x="116" y="5570"/>
                      <a:pt x="56" y="7249"/>
                    </a:cubicBezTo>
                    <a:cubicBezTo>
                      <a:pt x="1" y="8825"/>
                      <a:pt x="877" y="10317"/>
                      <a:pt x="1967" y="11392"/>
                    </a:cubicBezTo>
                    <a:cubicBezTo>
                      <a:pt x="3122" y="12533"/>
                      <a:pt x="4606" y="13231"/>
                      <a:pt x="5879" y="14218"/>
                    </a:cubicBezTo>
                    <a:cubicBezTo>
                      <a:pt x="6392" y="14615"/>
                      <a:pt x="6869" y="15086"/>
                      <a:pt x="7261" y="15606"/>
                    </a:cubicBezTo>
                    <a:cubicBezTo>
                      <a:pt x="7307" y="15676"/>
                      <a:pt x="7356" y="15743"/>
                      <a:pt x="7402" y="15813"/>
                    </a:cubicBezTo>
                    <a:cubicBezTo>
                      <a:pt x="8078" y="16859"/>
                      <a:pt x="8631" y="18038"/>
                      <a:pt x="9655" y="18795"/>
                    </a:cubicBezTo>
                    <a:cubicBezTo>
                      <a:pt x="10200" y="19198"/>
                      <a:pt x="10835" y="19402"/>
                      <a:pt x="11473" y="19402"/>
                    </a:cubicBezTo>
                    <a:cubicBezTo>
                      <a:pt x="12041" y="19402"/>
                      <a:pt x="12611" y="19240"/>
                      <a:pt x="13122" y="18912"/>
                    </a:cubicBezTo>
                    <a:cubicBezTo>
                      <a:pt x="14353" y="18119"/>
                      <a:pt x="14760" y="16784"/>
                      <a:pt x="14464" y="15394"/>
                    </a:cubicBezTo>
                    <a:cubicBezTo>
                      <a:pt x="14337" y="14794"/>
                      <a:pt x="14087" y="14219"/>
                      <a:pt x="14049" y="13602"/>
                    </a:cubicBezTo>
                    <a:cubicBezTo>
                      <a:pt x="14010" y="12993"/>
                      <a:pt x="14085" y="12399"/>
                      <a:pt x="14221" y="11807"/>
                    </a:cubicBezTo>
                    <a:cubicBezTo>
                      <a:pt x="14781" y="9362"/>
                      <a:pt x="16074" y="6920"/>
                      <a:pt x="15333" y="4362"/>
                    </a:cubicBezTo>
                    <a:cubicBezTo>
                      <a:pt x="14598" y="1834"/>
                      <a:pt x="12244" y="304"/>
                      <a:pt x="9713" y="37"/>
                    </a:cubicBezTo>
                    <a:cubicBezTo>
                      <a:pt x="9478" y="12"/>
                      <a:pt x="9244" y="0"/>
                      <a:pt x="9011" y="0"/>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g2a2663abdf2_0_208"/>
              <p:cNvSpPr/>
              <p:nvPr/>
            </p:nvSpPr>
            <p:spPr>
              <a:xfrm>
                <a:off x="2150000" y="2808750"/>
                <a:ext cx="311050" cy="262525"/>
              </a:xfrm>
              <a:custGeom>
                <a:avLst/>
                <a:gdLst/>
                <a:ahLst/>
                <a:cxnLst/>
                <a:rect l="l" t="t" r="r" b="b"/>
                <a:pathLst>
                  <a:path w="12442" h="10501" extrusionOk="0">
                    <a:moveTo>
                      <a:pt x="9393" y="1"/>
                    </a:moveTo>
                    <a:cubicBezTo>
                      <a:pt x="9313" y="1"/>
                      <a:pt x="9234" y="21"/>
                      <a:pt x="9167" y="65"/>
                    </a:cubicBezTo>
                    <a:cubicBezTo>
                      <a:pt x="8142" y="728"/>
                      <a:pt x="7282" y="1635"/>
                      <a:pt x="6711" y="2716"/>
                    </a:cubicBezTo>
                    <a:cubicBezTo>
                      <a:pt x="6607" y="2558"/>
                      <a:pt x="6492" y="2403"/>
                      <a:pt x="6367" y="2252"/>
                    </a:cubicBezTo>
                    <a:cubicBezTo>
                      <a:pt x="6087" y="1914"/>
                      <a:pt x="5771" y="1608"/>
                      <a:pt x="5445" y="1316"/>
                    </a:cubicBezTo>
                    <a:cubicBezTo>
                      <a:pt x="5149" y="1051"/>
                      <a:pt x="4812" y="657"/>
                      <a:pt x="4386" y="657"/>
                    </a:cubicBezTo>
                    <a:cubicBezTo>
                      <a:pt x="4364" y="657"/>
                      <a:pt x="4341" y="658"/>
                      <a:pt x="4318" y="660"/>
                    </a:cubicBezTo>
                    <a:cubicBezTo>
                      <a:pt x="3381" y="753"/>
                      <a:pt x="3670" y="2193"/>
                      <a:pt x="3772" y="2778"/>
                    </a:cubicBezTo>
                    <a:cubicBezTo>
                      <a:pt x="3880" y="3384"/>
                      <a:pt x="4075" y="3977"/>
                      <a:pt x="4338" y="4536"/>
                    </a:cubicBezTo>
                    <a:cubicBezTo>
                      <a:pt x="4062" y="4486"/>
                      <a:pt x="3783" y="4461"/>
                      <a:pt x="3504" y="4461"/>
                    </a:cubicBezTo>
                    <a:cubicBezTo>
                      <a:pt x="2307" y="4461"/>
                      <a:pt x="1119" y="4918"/>
                      <a:pt x="258" y="5802"/>
                    </a:cubicBezTo>
                    <a:cubicBezTo>
                      <a:pt x="1" y="6067"/>
                      <a:pt x="148" y="6435"/>
                      <a:pt x="458" y="6559"/>
                    </a:cubicBezTo>
                    <a:cubicBezTo>
                      <a:pt x="1500" y="6976"/>
                      <a:pt x="2604" y="7173"/>
                      <a:pt x="3713" y="7173"/>
                    </a:cubicBezTo>
                    <a:cubicBezTo>
                      <a:pt x="3738" y="7173"/>
                      <a:pt x="3764" y="7173"/>
                      <a:pt x="3790" y="7173"/>
                    </a:cubicBezTo>
                    <a:lnTo>
                      <a:pt x="3790" y="7173"/>
                    </a:lnTo>
                    <a:cubicBezTo>
                      <a:pt x="3615" y="7355"/>
                      <a:pt x="3449" y="7544"/>
                      <a:pt x="3303" y="7751"/>
                    </a:cubicBezTo>
                    <a:cubicBezTo>
                      <a:pt x="2952" y="8244"/>
                      <a:pt x="2304" y="9275"/>
                      <a:pt x="2841" y="9835"/>
                    </a:cubicBezTo>
                    <a:cubicBezTo>
                      <a:pt x="2991" y="9992"/>
                      <a:pt x="3169" y="10055"/>
                      <a:pt x="3358" y="10055"/>
                    </a:cubicBezTo>
                    <a:cubicBezTo>
                      <a:pt x="3905" y="10055"/>
                      <a:pt x="4547" y="9529"/>
                      <a:pt x="4906" y="9256"/>
                    </a:cubicBezTo>
                    <a:cubicBezTo>
                      <a:pt x="5301" y="8953"/>
                      <a:pt x="5660" y="8613"/>
                      <a:pt x="5990" y="8246"/>
                    </a:cubicBezTo>
                    <a:cubicBezTo>
                      <a:pt x="6067" y="8535"/>
                      <a:pt x="6170" y="8817"/>
                      <a:pt x="6311" y="9086"/>
                    </a:cubicBezTo>
                    <a:cubicBezTo>
                      <a:pt x="6588" y="9616"/>
                      <a:pt x="7112" y="10372"/>
                      <a:pt x="7744" y="10484"/>
                    </a:cubicBezTo>
                    <a:cubicBezTo>
                      <a:pt x="7805" y="10495"/>
                      <a:pt x="7863" y="10501"/>
                      <a:pt x="7918" y="10501"/>
                    </a:cubicBezTo>
                    <a:cubicBezTo>
                      <a:pt x="8831" y="10501"/>
                      <a:pt x="8754" y="9013"/>
                      <a:pt x="8542" y="7871"/>
                    </a:cubicBezTo>
                    <a:lnTo>
                      <a:pt x="8542" y="7871"/>
                    </a:lnTo>
                    <a:cubicBezTo>
                      <a:pt x="8789" y="8004"/>
                      <a:pt x="9044" y="8118"/>
                      <a:pt x="9315" y="8191"/>
                    </a:cubicBezTo>
                    <a:cubicBezTo>
                      <a:pt x="9527" y="8248"/>
                      <a:pt x="9771" y="8287"/>
                      <a:pt x="10016" y="8287"/>
                    </a:cubicBezTo>
                    <a:cubicBezTo>
                      <a:pt x="10371" y="8287"/>
                      <a:pt x="10726" y="8206"/>
                      <a:pt x="10981" y="7984"/>
                    </a:cubicBezTo>
                    <a:cubicBezTo>
                      <a:pt x="11734" y="7324"/>
                      <a:pt x="10826" y="6448"/>
                      <a:pt x="10011" y="5872"/>
                    </a:cubicBezTo>
                    <a:cubicBezTo>
                      <a:pt x="10394" y="5689"/>
                      <a:pt x="10759" y="5468"/>
                      <a:pt x="11096" y="5201"/>
                    </a:cubicBezTo>
                    <a:cubicBezTo>
                      <a:pt x="11406" y="4953"/>
                      <a:pt x="11688" y="4672"/>
                      <a:pt x="11936" y="4361"/>
                    </a:cubicBezTo>
                    <a:cubicBezTo>
                      <a:pt x="12168" y="4070"/>
                      <a:pt x="12442" y="3742"/>
                      <a:pt x="12396" y="3344"/>
                    </a:cubicBezTo>
                    <a:cubicBezTo>
                      <a:pt x="12335" y="2804"/>
                      <a:pt x="11892" y="2658"/>
                      <a:pt x="11432" y="2658"/>
                    </a:cubicBezTo>
                    <a:cubicBezTo>
                      <a:pt x="11188" y="2658"/>
                      <a:pt x="10939" y="2699"/>
                      <a:pt x="10739" y="2744"/>
                    </a:cubicBezTo>
                    <a:cubicBezTo>
                      <a:pt x="10462" y="2805"/>
                      <a:pt x="10191" y="2884"/>
                      <a:pt x="9922" y="2970"/>
                    </a:cubicBezTo>
                    <a:cubicBezTo>
                      <a:pt x="10272" y="2104"/>
                      <a:pt x="10258" y="1094"/>
                      <a:pt x="9800" y="229"/>
                    </a:cubicBezTo>
                    <a:cubicBezTo>
                      <a:pt x="9725" y="86"/>
                      <a:pt x="9557" y="1"/>
                      <a:pt x="9393"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g2a2663abdf2_0_208"/>
              <p:cNvSpPr/>
              <p:nvPr/>
            </p:nvSpPr>
            <p:spPr>
              <a:xfrm>
                <a:off x="2265125" y="2898500"/>
                <a:ext cx="125400" cy="103275"/>
              </a:xfrm>
              <a:custGeom>
                <a:avLst/>
                <a:gdLst/>
                <a:ahLst/>
                <a:cxnLst/>
                <a:rect l="l" t="t" r="r" b="b"/>
                <a:pathLst>
                  <a:path w="5016" h="4131" extrusionOk="0">
                    <a:moveTo>
                      <a:pt x="2879" y="1"/>
                    </a:moveTo>
                    <a:cubicBezTo>
                      <a:pt x="2789" y="1"/>
                      <a:pt x="2698" y="34"/>
                      <a:pt x="2623" y="106"/>
                    </a:cubicBezTo>
                    <a:cubicBezTo>
                      <a:pt x="2481" y="246"/>
                      <a:pt x="2399" y="369"/>
                      <a:pt x="2347" y="563"/>
                    </a:cubicBezTo>
                    <a:cubicBezTo>
                      <a:pt x="2305" y="716"/>
                      <a:pt x="2263" y="869"/>
                      <a:pt x="2216" y="1022"/>
                    </a:cubicBezTo>
                    <a:cubicBezTo>
                      <a:pt x="2200" y="1073"/>
                      <a:pt x="2181" y="1122"/>
                      <a:pt x="2166" y="1172"/>
                    </a:cubicBezTo>
                    <a:cubicBezTo>
                      <a:pt x="1876" y="886"/>
                      <a:pt x="1496" y="697"/>
                      <a:pt x="1076" y="673"/>
                    </a:cubicBezTo>
                    <a:cubicBezTo>
                      <a:pt x="1069" y="673"/>
                      <a:pt x="1063" y="673"/>
                      <a:pt x="1056" y="673"/>
                    </a:cubicBezTo>
                    <a:cubicBezTo>
                      <a:pt x="710" y="673"/>
                      <a:pt x="485" y="1179"/>
                      <a:pt x="770" y="1414"/>
                    </a:cubicBezTo>
                    <a:cubicBezTo>
                      <a:pt x="893" y="1515"/>
                      <a:pt x="1008" y="1626"/>
                      <a:pt x="1116" y="1738"/>
                    </a:cubicBezTo>
                    <a:cubicBezTo>
                      <a:pt x="767" y="1758"/>
                      <a:pt x="411" y="1921"/>
                      <a:pt x="145" y="2127"/>
                    </a:cubicBezTo>
                    <a:cubicBezTo>
                      <a:pt x="7" y="2234"/>
                      <a:pt x="0" y="2475"/>
                      <a:pt x="83" y="2614"/>
                    </a:cubicBezTo>
                    <a:cubicBezTo>
                      <a:pt x="158" y="2742"/>
                      <a:pt x="296" y="2811"/>
                      <a:pt x="439" y="2811"/>
                    </a:cubicBezTo>
                    <a:cubicBezTo>
                      <a:pt x="472" y="2811"/>
                      <a:pt x="505" y="2807"/>
                      <a:pt x="538" y="2800"/>
                    </a:cubicBezTo>
                    <a:cubicBezTo>
                      <a:pt x="701" y="2762"/>
                      <a:pt x="869" y="2744"/>
                      <a:pt x="1036" y="2744"/>
                    </a:cubicBezTo>
                    <a:cubicBezTo>
                      <a:pt x="1303" y="2744"/>
                      <a:pt x="1571" y="2791"/>
                      <a:pt x="1823" y="2883"/>
                    </a:cubicBezTo>
                    <a:cubicBezTo>
                      <a:pt x="1816" y="2906"/>
                      <a:pt x="1811" y="2930"/>
                      <a:pt x="1803" y="2953"/>
                    </a:cubicBezTo>
                    <a:cubicBezTo>
                      <a:pt x="1799" y="2954"/>
                      <a:pt x="1779" y="3000"/>
                      <a:pt x="1763" y="3032"/>
                    </a:cubicBezTo>
                    <a:cubicBezTo>
                      <a:pt x="1694" y="3140"/>
                      <a:pt x="1601" y="3234"/>
                      <a:pt x="1488" y="3302"/>
                    </a:cubicBezTo>
                    <a:cubicBezTo>
                      <a:pt x="1068" y="3551"/>
                      <a:pt x="1322" y="4130"/>
                      <a:pt x="1719" y="4130"/>
                    </a:cubicBezTo>
                    <a:cubicBezTo>
                      <a:pt x="1788" y="4130"/>
                      <a:pt x="1862" y="4113"/>
                      <a:pt x="1937" y="4072"/>
                    </a:cubicBezTo>
                    <a:cubicBezTo>
                      <a:pt x="2139" y="3964"/>
                      <a:pt x="2298" y="3813"/>
                      <a:pt x="2421" y="3641"/>
                    </a:cubicBezTo>
                    <a:cubicBezTo>
                      <a:pt x="2555" y="3468"/>
                      <a:pt x="2654" y="3275"/>
                      <a:pt x="2716" y="3067"/>
                    </a:cubicBezTo>
                    <a:cubicBezTo>
                      <a:pt x="2994" y="3175"/>
                      <a:pt x="3280" y="3259"/>
                      <a:pt x="3576" y="3308"/>
                    </a:cubicBezTo>
                    <a:cubicBezTo>
                      <a:pt x="3609" y="3314"/>
                      <a:pt x="3643" y="3316"/>
                      <a:pt x="3677" y="3316"/>
                    </a:cubicBezTo>
                    <a:cubicBezTo>
                      <a:pt x="3882" y="3316"/>
                      <a:pt x="4073" y="3209"/>
                      <a:pt x="4134" y="2992"/>
                    </a:cubicBezTo>
                    <a:cubicBezTo>
                      <a:pt x="4204" y="2731"/>
                      <a:pt x="4043" y="2529"/>
                      <a:pt x="3816" y="2434"/>
                    </a:cubicBezTo>
                    <a:cubicBezTo>
                      <a:pt x="3661" y="2369"/>
                      <a:pt x="3508" y="2305"/>
                      <a:pt x="3352" y="2241"/>
                    </a:cubicBezTo>
                    <a:cubicBezTo>
                      <a:pt x="3830" y="2041"/>
                      <a:pt x="4273" y="1763"/>
                      <a:pt x="4672" y="1422"/>
                    </a:cubicBezTo>
                    <a:cubicBezTo>
                      <a:pt x="5016" y="1125"/>
                      <a:pt x="4698" y="636"/>
                      <a:pt x="4320" y="636"/>
                    </a:cubicBezTo>
                    <a:cubicBezTo>
                      <a:pt x="4249" y="636"/>
                      <a:pt x="4176" y="653"/>
                      <a:pt x="4104" y="692"/>
                    </a:cubicBezTo>
                    <a:cubicBezTo>
                      <a:pt x="3771" y="875"/>
                      <a:pt x="3445" y="1069"/>
                      <a:pt x="3123" y="1272"/>
                    </a:cubicBezTo>
                    <a:cubicBezTo>
                      <a:pt x="3225" y="934"/>
                      <a:pt x="3352" y="621"/>
                      <a:pt x="3242" y="270"/>
                    </a:cubicBezTo>
                    <a:cubicBezTo>
                      <a:pt x="3189" y="101"/>
                      <a:pt x="3036" y="1"/>
                      <a:pt x="2879"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g2a2663abdf2_0_208"/>
              <p:cNvSpPr/>
              <p:nvPr/>
            </p:nvSpPr>
            <p:spPr>
              <a:xfrm>
                <a:off x="2263825" y="3125000"/>
                <a:ext cx="41200" cy="39000"/>
              </a:xfrm>
              <a:custGeom>
                <a:avLst/>
                <a:gdLst/>
                <a:ahLst/>
                <a:cxnLst/>
                <a:rect l="l" t="t" r="r" b="b"/>
                <a:pathLst>
                  <a:path w="1648" h="1560" extrusionOk="0">
                    <a:moveTo>
                      <a:pt x="824" y="181"/>
                    </a:moveTo>
                    <a:cubicBezTo>
                      <a:pt x="839" y="194"/>
                      <a:pt x="855" y="207"/>
                      <a:pt x="870" y="219"/>
                    </a:cubicBezTo>
                    <a:cubicBezTo>
                      <a:pt x="855" y="206"/>
                      <a:pt x="840" y="194"/>
                      <a:pt x="824" y="181"/>
                    </a:cubicBezTo>
                    <a:close/>
                    <a:moveTo>
                      <a:pt x="440" y="0"/>
                    </a:moveTo>
                    <a:cubicBezTo>
                      <a:pt x="366" y="0"/>
                      <a:pt x="290" y="17"/>
                      <a:pt x="229" y="57"/>
                    </a:cubicBezTo>
                    <a:cubicBezTo>
                      <a:pt x="165" y="98"/>
                      <a:pt x="113" y="151"/>
                      <a:pt x="71" y="213"/>
                    </a:cubicBezTo>
                    <a:cubicBezTo>
                      <a:pt x="10" y="308"/>
                      <a:pt x="0" y="443"/>
                      <a:pt x="26" y="551"/>
                    </a:cubicBezTo>
                    <a:cubicBezTo>
                      <a:pt x="54" y="663"/>
                      <a:pt x="94" y="780"/>
                      <a:pt x="146" y="881"/>
                    </a:cubicBezTo>
                    <a:cubicBezTo>
                      <a:pt x="165" y="916"/>
                      <a:pt x="189" y="950"/>
                      <a:pt x="213" y="981"/>
                    </a:cubicBezTo>
                    <a:cubicBezTo>
                      <a:pt x="261" y="1047"/>
                      <a:pt x="311" y="1113"/>
                      <a:pt x="364" y="1174"/>
                    </a:cubicBezTo>
                    <a:cubicBezTo>
                      <a:pt x="445" y="1267"/>
                      <a:pt x="547" y="1339"/>
                      <a:pt x="651" y="1402"/>
                    </a:cubicBezTo>
                    <a:cubicBezTo>
                      <a:pt x="687" y="1423"/>
                      <a:pt x="723" y="1443"/>
                      <a:pt x="760" y="1461"/>
                    </a:cubicBezTo>
                    <a:cubicBezTo>
                      <a:pt x="797" y="1479"/>
                      <a:pt x="836" y="1495"/>
                      <a:pt x="874" y="1512"/>
                    </a:cubicBezTo>
                    <a:cubicBezTo>
                      <a:pt x="934" y="1543"/>
                      <a:pt x="996" y="1559"/>
                      <a:pt x="1065" y="1559"/>
                    </a:cubicBezTo>
                    <a:cubicBezTo>
                      <a:pt x="1071" y="1559"/>
                      <a:pt x="1078" y="1559"/>
                      <a:pt x="1084" y="1559"/>
                    </a:cubicBezTo>
                    <a:lnTo>
                      <a:pt x="1229" y="1539"/>
                    </a:lnTo>
                    <a:cubicBezTo>
                      <a:pt x="1237" y="1537"/>
                      <a:pt x="1247" y="1534"/>
                      <a:pt x="1256" y="1531"/>
                    </a:cubicBezTo>
                    <a:cubicBezTo>
                      <a:pt x="1378" y="1489"/>
                      <a:pt x="1502" y="1412"/>
                      <a:pt x="1566" y="1292"/>
                    </a:cubicBezTo>
                    <a:cubicBezTo>
                      <a:pt x="1583" y="1250"/>
                      <a:pt x="1601" y="1209"/>
                      <a:pt x="1618" y="1168"/>
                    </a:cubicBezTo>
                    <a:cubicBezTo>
                      <a:pt x="1643" y="1098"/>
                      <a:pt x="1647" y="1028"/>
                      <a:pt x="1631" y="959"/>
                    </a:cubicBezTo>
                    <a:cubicBezTo>
                      <a:pt x="1631" y="912"/>
                      <a:pt x="1620" y="869"/>
                      <a:pt x="1596" y="829"/>
                    </a:cubicBezTo>
                    <a:cubicBezTo>
                      <a:pt x="1590" y="807"/>
                      <a:pt x="1578" y="787"/>
                      <a:pt x="1568" y="767"/>
                    </a:cubicBezTo>
                    <a:cubicBezTo>
                      <a:pt x="1569" y="767"/>
                      <a:pt x="1569" y="767"/>
                      <a:pt x="1570" y="766"/>
                    </a:cubicBezTo>
                    <a:cubicBezTo>
                      <a:pt x="1568" y="761"/>
                      <a:pt x="1564" y="759"/>
                      <a:pt x="1561" y="754"/>
                    </a:cubicBezTo>
                    <a:cubicBezTo>
                      <a:pt x="1553" y="739"/>
                      <a:pt x="1543" y="725"/>
                      <a:pt x="1532" y="713"/>
                    </a:cubicBezTo>
                    <a:cubicBezTo>
                      <a:pt x="1432" y="566"/>
                      <a:pt x="1251" y="496"/>
                      <a:pt x="1111" y="390"/>
                    </a:cubicBezTo>
                    <a:lnTo>
                      <a:pt x="1111" y="390"/>
                    </a:lnTo>
                    <a:cubicBezTo>
                      <a:pt x="1148" y="419"/>
                      <a:pt x="1185" y="447"/>
                      <a:pt x="1222" y="476"/>
                    </a:cubicBezTo>
                    <a:cubicBezTo>
                      <a:pt x="1157" y="425"/>
                      <a:pt x="1093" y="378"/>
                      <a:pt x="1023" y="333"/>
                    </a:cubicBezTo>
                    <a:cubicBezTo>
                      <a:pt x="995" y="316"/>
                      <a:pt x="969" y="296"/>
                      <a:pt x="942" y="275"/>
                    </a:cubicBezTo>
                    <a:cubicBezTo>
                      <a:pt x="886" y="231"/>
                      <a:pt x="829" y="187"/>
                      <a:pt x="773" y="143"/>
                    </a:cubicBezTo>
                    <a:lnTo>
                      <a:pt x="773" y="143"/>
                    </a:lnTo>
                    <a:cubicBezTo>
                      <a:pt x="790" y="156"/>
                      <a:pt x="807" y="168"/>
                      <a:pt x="824" y="181"/>
                    </a:cubicBezTo>
                    <a:lnTo>
                      <a:pt x="824" y="181"/>
                    </a:lnTo>
                    <a:cubicBezTo>
                      <a:pt x="802" y="163"/>
                      <a:pt x="780" y="144"/>
                      <a:pt x="760" y="125"/>
                    </a:cubicBezTo>
                    <a:cubicBezTo>
                      <a:pt x="688" y="58"/>
                      <a:pt x="604" y="18"/>
                      <a:pt x="507" y="5"/>
                    </a:cubicBezTo>
                    <a:cubicBezTo>
                      <a:pt x="485" y="2"/>
                      <a:pt x="463" y="0"/>
                      <a:pt x="440"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g2a2663abdf2_0_208"/>
              <p:cNvSpPr/>
              <p:nvPr/>
            </p:nvSpPr>
            <p:spPr>
              <a:xfrm>
                <a:off x="2383875" y="3153725"/>
                <a:ext cx="26000" cy="33425"/>
              </a:xfrm>
              <a:custGeom>
                <a:avLst/>
                <a:gdLst/>
                <a:ahLst/>
                <a:cxnLst/>
                <a:rect l="l" t="t" r="r" b="b"/>
                <a:pathLst>
                  <a:path w="1040" h="1337" extrusionOk="0">
                    <a:moveTo>
                      <a:pt x="350" y="1"/>
                    </a:moveTo>
                    <a:cubicBezTo>
                      <a:pt x="326" y="1"/>
                      <a:pt x="301" y="4"/>
                      <a:pt x="277" y="12"/>
                    </a:cubicBezTo>
                    <a:cubicBezTo>
                      <a:pt x="202" y="37"/>
                      <a:pt x="145" y="81"/>
                      <a:pt x="100" y="148"/>
                    </a:cubicBezTo>
                    <a:cubicBezTo>
                      <a:pt x="92" y="158"/>
                      <a:pt x="85" y="170"/>
                      <a:pt x="79" y="180"/>
                    </a:cubicBezTo>
                    <a:cubicBezTo>
                      <a:pt x="65" y="205"/>
                      <a:pt x="54" y="229"/>
                      <a:pt x="44" y="255"/>
                    </a:cubicBezTo>
                    <a:cubicBezTo>
                      <a:pt x="22" y="309"/>
                      <a:pt x="16" y="361"/>
                      <a:pt x="9" y="419"/>
                    </a:cubicBezTo>
                    <a:cubicBezTo>
                      <a:pt x="2" y="482"/>
                      <a:pt x="1" y="545"/>
                      <a:pt x="6" y="610"/>
                    </a:cubicBezTo>
                    <a:cubicBezTo>
                      <a:pt x="11" y="675"/>
                      <a:pt x="21" y="740"/>
                      <a:pt x="31" y="804"/>
                    </a:cubicBezTo>
                    <a:cubicBezTo>
                      <a:pt x="42" y="872"/>
                      <a:pt x="70" y="931"/>
                      <a:pt x="99" y="993"/>
                    </a:cubicBezTo>
                    <a:cubicBezTo>
                      <a:pt x="127" y="1056"/>
                      <a:pt x="164" y="1117"/>
                      <a:pt x="215" y="1168"/>
                    </a:cubicBezTo>
                    <a:cubicBezTo>
                      <a:pt x="238" y="1191"/>
                      <a:pt x="266" y="1211"/>
                      <a:pt x="292" y="1231"/>
                    </a:cubicBezTo>
                    <a:cubicBezTo>
                      <a:pt x="347" y="1274"/>
                      <a:pt x="336" y="1269"/>
                      <a:pt x="402" y="1298"/>
                    </a:cubicBezTo>
                    <a:cubicBezTo>
                      <a:pt x="438" y="1319"/>
                      <a:pt x="477" y="1330"/>
                      <a:pt x="518" y="1330"/>
                    </a:cubicBezTo>
                    <a:cubicBezTo>
                      <a:pt x="540" y="1335"/>
                      <a:pt x="564" y="1337"/>
                      <a:pt x="587" y="1337"/>
                    </a:cubicBezTo>
                    <a:cubicBezTo>
                      <a:pt x="628" y="1332"/>
                      <a:pt x="667" y="1326"/>
                      <a:pt x="707" y="1321"/>
                    </a:cubicBezTo>
                    <a:cubicBezTo>
                      <a:pt x="766" y="1307"/>
                      <a:pt x="816" y="1281"/>
                      <a:pt x="860" y="1240"/>
                    </a:cubicBezTo>
                    <a:cubicBezTo>
                      <a:pt x="934" y="1182"/>
                      <a:pt x="999" y="1101"/>
                      <a:pt x="1022" y="1007"/>
                    </a:cubicBezTo>
                    <a:cubicBezTo>
                      <a:pt x="1029" y="965"/>
                      <a:pt x="1036" y="921"/>
                      <a:pt x="1040" y="878"/>
                    </a:cubicBezTo>
                    <a:cubicBezTo>
                      <a:pt x="1039" y="798"/>
                      <a:pt x="1018" y="720"/>
                      <a:pt x="976" y="649"/>
                    </a:cubicBezTo>
                    <a:cubicBezTo>
                      <a:pt x="971" y="635"/>
                      <a:pt x="965" y="623"/>
                      <a:pt x="958" y="611"/>
                    </a:cubicBezTo>
                    <a:cubicBezTo>
                      <a:pt x="934" y="560"/>
                      <a:pt x="892" y="516"/>
                      <a:pt x="855" y="472"/>
                    </a:cubicBezTo>
                    <a:lnTo>
                      <a:pt x="855" y="472"/>
                    </a:lnTo>
                    <a:cubicBezTo>
                      <a:pt x="831" y="441"/>
                      <a:pt x="807" y="411"/>
                      <a:pt x="779" y="383"/>
                    </a:cubicBezTo>
                    <a:lnTo>
                      <a:pt x="756" y="355"/>
                    </a:lnTo>
                    <a:cubicBezTo>
                      <a:pt x="729" y="316"/>
                      <a:pt x="701" y="277"/>
                      <a:pt x="678" y="234"/>
                    </a:cubicBezTo>
                    <a:cubicBezTo>
                      <a:pt x="615" y="120"/>
                      <a:pt x="487" y="1"/>
                      <a:pt x="350"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g2a2663abdf2_0_208"/>
              <p:cNvSpPr/>
              <p:nvPr/>
            </p:nvSpPr>
            <p:spPr>
              <a:xfrm>
                <a:off x="2445150" y="3069025"/>
                <a:ext cx="26925" cy="27725"/>
              </a:xfrm>
              <a:custGeom>
                <a:avLst/>
                <a:gdLst/>
                <a:ahLst/>
                <a:cxnLst/>
                <a:rect l="l" t="t" r="r" b="b"/>
                <a:pathLst>
                  <a:path w="1077" h="1109" extrusionOk="0">
                    <a:moveTo>
                      <a:pt x="423" y="0"/>
                    </a:moveTo>
                    <a:cubicBezTo>
                      <a:pt x="369" y="0"/>
                      <a:pt x="313" y="9"/>
                      <a:pt x="263" y="23"/>
                    </a:cubicBezTo>
                    <a:cubicBezTo>
                      <a:pt x="151" y="57"/>
                      <a:pt x="60" y="145"/>
                      <a:pt x="29" y="257"/>
                    </a:cubicBezTo>
                    <a:cubicBezTo>
                      <a:pt x="1" y="362"/>
                      <a:pt x="28" y="482"/>
                      <a:pt x="103" y="565"/>
                    </a:cubicBezTo>
                    <a:cubicBezTo>
                      <a:pt x="105" y="569"/>
                      <a:pt x="106" y="573"/>
                      <a:pt x="109" y="576"/>
                    </a:cubicBezTo>
                    <a:cubicBezTo>
                      <a:pt x="117" y="601"/>
                      <a:pt x="127" y="627"/>
                      <a:pt x="142" y="654"/>
                    </a:cubicBezTo>
                    <a:cubicBezTo>
                      <a:pt x="146" y="667"/>
                      <a:pt x="150" y="678"/>
                      <a:pt x="152" y="691"/>
                    </a:cubicBezTo>
                    <a:cubicBezTo>
                      <a:pt x="166" y="758"/>
                      <a:pt x="203" y="813"/>
                      <a:pt x="230" y="872"/>
                    </a:cubicBezTo>
                    <a:cubicBezTo>
                      <a:pt x="271" y="940"/>
                      <a:pt x="325" y="995"/>
                      <a:pt x="393" y="1035"/>
                    </a:cubicBezTo>
                    <a:cubicBezTo>
                      <a:pt x="413" y="1048"/>
                      <a:pt x="433" y="1053"/>
                      <a:pt x="453" y="1060"/>
                    </a:cubicBezTo>
                    <a:cubicBezTo>
                      <a:pt x="458" y="1063"/>
                      <a:pt x="463" y="1065"/>
                      <a:pt x="466" y="1068"/>
                    </a:cubicBezTo>
                    <a:cubicBezTo>
                      <a:pt x="470" y="1069"/>
                      <a:pt x="471" y="1074"/>
                      <a:pt x="475" y="1075"/>
                    </a:cubicBezTo>
                    <a:cubicBezTo>
                      <a:pt x="475" y="1074"/>
                      <a:pt x="474" y="1074"/>
                      <a:pt x="474" y="1071"/>
                    </a:cubicBezTo>
                    <a:lnTo>
                      <a:pt x="474" y="1071"/>
                    </a:lnTo>
                    <a:cubicBezTo>
                      <a:pt x="497" y="1086"/>
                      <a:pt x="523" y="1095"/>
                      <a:pt x="550" y="1100"/>
                    </a:cubicBezTo>
                    <a:cubicBezTo>
                      <a:pt x="583" y="1104"/>
                      <a:pt x="615" y="1108"/>
                      <a:pt x="646" y="1108"/>
                    </a:cubicBezTo>
                    <a:cubicBezTo>
                      <a:pt x="674" y="1108"/>
                      <a:pt x="701" y="1105"/>
                      <a:pt x="731" y="1097"/>
                    </a:cubicBezTo>
                    <a:cubicBezTo>
                      <a:pt x="793" y="1080"/>
                      <a:pt x="855" y="1042"/>
                      <a:pt x="900" y="996"/>
                    </a:cubicBezTo>
                    <a:lnTo>
                      <a:pt x="903" y="993"/>
                    </a:lnTo>
                    <a:cubicBezTo>
                      <a:pt x="946" y="960"/>
                      <a:pt x="983" y="920"/>
                      <a:pt x="1013" y="871"/>
                    </a:cubicBezTo>
                    <a:cubicBezTo>
                      <a:pt x="1054" y="800"/>
                      <a:pt x="1075" y="724"/>
                      <a:pt x="1076" y="642"/>
                    </a:cubicBezTo>
                    <a:cubicBezTo>
                      <a:pt x="1074" y="632"/>
                      <a:pt x="1073" y="624"/>
                      <a:pt x="1073" y="615"/>
                    </a:cubicBezTo>
                    <a:cubicBezTo>
                      <a:pt x="1073" y="609"/>
                      <a:pt x="1071" y="604"/>
                      <a:pt x="1071" y="599"/>
                    </a:cubicBezTo>
                    <a:cubicBezTo>
                      <a:pt x="1066" y="559"/>
                      <a:pt x="1064" y="507"/>
                      <a:pt x="1054" y="470"/>
                    </a:cubicBezTo>
                    <a:cubicBezTo>
                      <a:pt x="1046" y="438"/>
                      <a:pt x="1023" y="381"/>
                      <a:pt x="1006" y="352"/>
                    </a:cubicBezTo>
                    <a:cubicBezTo>
                      <a:pt x="1003" y="347"/>
                      <a:pt x="1001" y="344"/>
                      <a:pt x="998" y="338"/>
                    </a:cubicBezTo>
                    <a:cubicBezTo>
                      <a:pt x="972" y="299"/>
                      <a:pt x="941" y="262"/>
                      <a:pt x="913" y="227"/>
                    </a:cubicBezTo>
                    <a:cubicBezTo>
                      <a:pt x="867" y="169"/>
                      <a:pt x="807" y="127"/>
                      <a:pt x="748" y="84"/>
                    </a:cubicBezTo>
                    <a:cubicBezTo>
                      <a:pt x="743" y="81"/>
                      <a:pt x="741" y="79"/>
                      <a:pt x="737" y="76"/>
                    </a:cubicBezTo>
                    <a:cubicBezTo>
                      <a:pt x="714" y="60"/>
                      <a:pt x="657" y="38"/>
                      <a:pt x="629" y="29"/>
                    </a:cubicBezTo>
                    <a:cubicBezTo>
                      <a:pt x="621" y="26"/>
                      <a:pt x="612" y="23"/>
                      <a:pt x="605" y="22"/>
                    </a:cubicBezTo>
                    <a:cubicBezTo>
                      <a:pt x="555" y="12"/>
                      <a:pt x="505" y="6"/>
                      <a:pt x="453" y="1"/>
                    </a:cubicBezTo>
                    <a:cubicBezTo>
                      <a:pt x="443" y="1"/>
                      <a:pt x="433" y="0"/>
                      <a:pt x="423"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g2a2663abdf2_0_208"/>
              <p:cNvSpPr/>
              <p:nvPr/>
            </p:nvSpPr>
            <p:spPr>
              <a:xfrm>
                <a:off x="2379225" y="3264875"/>
                <a:ext cx="30325" cy="27125"/>
              </a:xfrm>
              <a:custGeom>
                <a:avLst/>
                <a:gdLst/>
                <a:ahLst/>
                <a:cxnLst/>
                <a:rect l="l" t="t" r="r" b="b"/>
                <a:pathLst>
                  <a:path w="1213" h="1085" extrusionOk="0">
                    <a:moveTo>
                      <a:pt x="374" y="0"/>
                    </a:moveTo>
                    <a:cubicBezTo>
                      <a:pt x="340" y="0"/>
                      <a:pt x="305" y="5"/>
                      <a:pt x="269" y="14"/>
                    </a:cubicBezTo>
                    <a:cubicBezTo>
                      <a:pt x="261" y="13"/>
                      <a:pt x="253" y="13"/>
                      <a:pt x="245" y="13"/>
                    </a:cubicBezTo>
                    <a:cubicBezTo>
                      <a:pt x="221" y="13"/>
                      <a:pt x="198" y="17"/>
                      <a:pt x="178" y="29"/>
                    </a:cubicBezTo>
                    <a:cubicBezTo>
                      <a:pt x="148" y="46"/>
                      <a:pt x="133" y="71"/>
                      <a:pt x="122" y="98"/>
                    </a:cubicBezTo>
                    <a:cubicBezTo>
                      <a:pt x="35" y="167"/>
                      <a:pt x="0" y="325"/>
                      <a:pt x="36" y="426"/>
                    </a:cubicBezTo>
                    <a:cubicBezTo>
                      <a:pt x="70" y="524"/>
                      <a:pt x="108" y="620"/>
                      <a:pt x="160" y="711"/>
                    </a:cubicBezTo>
                    <a:cubicBezTo>
                      <a:pt x="238" y="845"/>
                      <a:pt x="346" y="930"/>
                      <a:pt x="469" y="1021"/>
                    </a:cubicBezTo>
                    <a:cubicBezTo>
                      <a:pt x="542" y="1062"/>
                      <a:pt x="621" y="1084"/>
                      <a:pt x="706" y="1084"/>
                    </a:cubicBezTo>
                    <a:cubicBezTo>
                      <a:pt x="712" y="1085"/>
                      <a:pt x="718" y="1085"/>
                      <a:pt x="724" y="1085"/>
                    </a:cubicBezTo>
                    <a:cubicBezTo>
                      <a:pt x="782" y="1085"/>
                      <a:pt x="836" y="1071"/>
                      <a:pt x="887" y="1044"/>
                    </a:cubicBezTo>
                    <a:cubicBezTo>
                      <a:pt x="945" y="1025"/>
                      <a:pt x="995" y="992"/>
                      <a:pt x="1038" y="947"/>
                    </a:cubicBezTo>
                    <a:cubicBezTo>
                      <a:pt x="1097" y="887"/>
                      <a:pt x="1137" y="818"/>
                      <a:pt x="1160" y="739"/>
                    </a:cubicBezTo>
                    <a:cubicBezTo>
                      <a:pt x="1194" y="644"/>
                      <a:pt x="1212" y="541"/>
                      <a:pt x="1205" y="441"/>
                    </a:cubicBezTo>
                    <a:cubicBezTo>
                      <a:pt x="1203" y="410"/>
                      <a:pt x="1200" y="379"/>
                      <a:pt x="1204" y="348"/>
                    </a:cubicBezTo>
                    <a:cubicBezTo>
                      <a:pt x="1199" y="263"/>
                      <a:pt x="1179" y="184"/>
                      <a:pt x="1109" y="129"/>
                    </a:cubicBezTo>
                    <a:cubicBezTo>
                      <a:pt x="1065" y="96"/>
                      <a:pt x="1012" y="78"/>
                      <a:pt x="958" y="78"/>
                    </a:cubicBezTo>
                    <a:cubicBezTo>
                      <a:pt x="949" y="78"/>
                      <a:pt x="940" y="79"/>
                      <a:pt x="931" y="80"/>
                    </a:cubicBezTo>
                    <a:lnTo>
                      <a:pt x="852" y="87"/>
                    </a:lnTo>
                    <a:cubicBezTo>
                      <a:pt x="840" y="88"/>
                      <a:pt x="827" y="90"/>
                      <a:pt x="816" y="92"/>
                    </a:cubicBezTo>
                    <a:cubicBezTo>
                      <a:pt x="775" y="97"/>
                      <a:pt x="730" y="97"/>
                      <a:pt x="692" y="108"/>
                    </a:cubicBezTo>
                    <a:cubicBezTo>
                      <a:pt x="689" y="109"/>
                      <a:pt x="688" y="111"/>
                      <a:pt x="686" y="111"/>
                    </a:cubicBezTo>
                    <a:cubicBezTo>
                      <a:pt x="672" y="106"/>
                      <a:pt x="657" y="99"/>
                      <a:pt x="644" y="94"/>
                    </a:cubicBezTo>
                    <a:cubicBezTo>
                      <a:pt x="631" y="90"/>
                      <a:pt x="621" y="85"/>
                      <a:pt x="609" y="81"/>
                    </a:cubicBezTo>
                    <a:cubicBezTo>
                      <a:pt x="598" y="76"/>
                      <a:pt x="586" y="71"/>
                      <a:pt x="574" y="64"/>
                    </a:cubicBezTo>
                    <a:cubicBezTo>
                      <a:pt x="561" y="57"/>
                      <a:pt x="550" y="50"/>
                      <a:pt x="536" y="44"/>
                    </a:cubicBezTo>
                    <a:cubicBezTo>
                      <a:pt x="483" y="13"/>
                      <a:pt x="429" y="0"/>
                      <a:pt x="374"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g2a2663abdf2_0_208"/>
              <p:cNvSpPr/>
              <p:nvPr/>
            </p:nvSpPr>
            <p:spPr>
              <a:xfrm>
                <a:off x="2464575" y="3250275"/>
                <a:ext cx="22700" cy="29000"/>
              </a:xfrm>
              <a:custGeom>
                <a:avLst/>
                <a:gdLst/>
                <a:ahLst/>
                <a:cxnLst/>
                <a:rect l="l" t="t" r="r" b="b"/>
                <a:pathLst>
                  <a:path w="908" h="1160" extrusionOk="0">
                    <a:moveTo>
                      <a:pt x="372" y="0"/>
                    </a:moveTo>
                    <a:cubicBezTo>
                      <a:pt x="339" y="0"/>
                      <a:pt x="305" y="6"/>
                      <a:pt x="272" y="16"/>
                    </a:cubicBezTo>
                    <a:cubicBezTo>
                      <a:pt x="271" y="16"/>
                      <a:pt x="271" y="15"/>
                      <a:pt x="270" y="15"/>
                    </a:cubicBezTo>
                    <a:cubicBezTo>
                      <a:pt x="257" y="11"/>
                      <a:pt x="245" y="10"/>
                      <a:pt x="233" y="10"/>
                    </a:cubicBezTo>
                    <a:cubicBezTo>
                      <a:pt x="166" y="10"/>
                      <a:pt x="118" y="71"/>
                      <a:pt x="115" y="136"/>
                    </a:cubicBezTo>
                    <a:cubicBezTo>
                      <a:pt x="99" y="162"/>
                      <a:pt x="84" y="191"/>
                      <a:pt x="78" y="220"/>
                    </a:cubicBezTo>
                    <a:cubicBezTo>
                      <a:pt x="77" y="227"/>
                      <a:pt x="77" y="233"/>
                      <a:pt x="75" y="239"/>
                    </a:cubicBezTo>
                    <a:cubicBezTo>
                      <a:pt x="47" y="293"/>
                      <a:pt x="28" y="353"/>
                      <a:pt x="32" y="413"/>
                    </a:cubicBezTo>
                    <a:cubicBezTo>
                      <a:pt x="33" y="437"/>
                      <a:pt x="31" y="460"/>
                      <a:pt x="30" y="484"/>
                    </a:cubicBezTo>
                    <a:cubicBezTo>
                      <a:pt x="27" y="495"/>
                      <a:pt x="26" y="507"/>
                      <a:pt x="22" y="519"/>
                    </a:cubicBezTo>
                    <a:cubicBezTo>
                      <a:pt x="1" y="589"/>
                      <a:pt x="2" y="657"/>
                      <a:pt x="2" y="728"/>
                    </a:cubicBezTo>
                    <a:cubicBezTo>
                      <a:pt x="2" y="834"/>
                      <a:pt x="49" y="962"/>
                      <a:pt x="130" y="1035"/>
                    </a:cubicBezTo>
                    <a:cubicBezTo>
                      <a:pt x="160" y="1057"/>
                      <a:pt x="188" y="1080"/>
                      <a:pt x="219" y="1103"/>
                    </a:cubicBezTo>
                    <a:cubicBezTo>
                      <a:pt x="268" y="1134"/>
                      <a:pt x="323" y="1152"/>
                      <a:pt x="380" y="1155"/>
                    </a:cubicBezTo>
                    <a:cubicBezTo>
                      <a:pt x="402" y="1158"/>
                      <a:pt x="424" y="1160"/>
                      <a:pt x="447" y="1160"/>
                    </a:cubicBezTo>
                    <a:cubicBezTo>
                      <a:pt x="521" y="1160"/>
                      <a:pt x="596" y="1143"/>
                      <a:pt x="658" y="1103"/>
                    </a:cubicBezTo>
                    <a:cubicBezTo>
                      <a:pt x="688" y="1080"/>
                      <a:pt x="716" y="1057"/>
                      <a:pt x="746" y="1035"/>
                    </a:cubicBezTo>
                    <a:cubicBezTo>
                      <a:pt x="800" y="980"/>
                      <a:pt x="838" y="916"/>
                      <a:pt x="859" y="843"/>
                    </a:cubicBezTo>
                    <a:cubicBezTo>
                      <a:pt x="907" y="722"/>
                      <a:pt x="901" y="587"/>
                      <a:pt x="862" y="462"/>
                    </a:cubicBezTo>
                    <a:cubicBezTo>
                      <a:pt x="836" y="377"/>
                      <a:pt x="802" y="294"/>
                      <a:pt x="756" y="218"/>
                    </a:cubicBezTo>
                    <a:cubicBezTo>
                      <a:pt x="721" y="159"/>
                      <a:pt x="674" y="113"/>
                      <a:pt x="616" y="78"/>
                    </a:cubicBezTo>
                    <a:cubicBezTo>
                      <a:pt x="595" y="66"/>
                      <a:pt x="573" y="58"/>
                      <a:pt x="551" y="51"/>
                    </a:cubicBezTo>
                    <a:cubicBezTo>
                      <a:pt x="547" y="50"/>
                      <a:pt x="544" y="47"/>
                      <a:pt x="542" y="46"/>
                    </a:cubicBezTo>
                    <a:cubicBezTo>
                      <a:pt x="484" y="15"/>
                      <a:pt x="428" y="0"/>
                      <a:pt x="372"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g2a2663abdf2_0_208"/>
              <p:cNvSpPr/>
              <p:nvPr/>
            </p:nvSpPr>
            <p:spPr>
              <a:xfrm>
                <a:off x="2446900" y="3323025"/>
                <a:ext cx="22350" cy="27750"/>
              </a:xfrm>
              <a:custGeom>
                <a:avLst/>
                <a:gdLst/>
                <a:ahLst/>
                <a:cxnLst/>
                <a:rect l="l" t="t" r="r" b="b"/>
                <a:pathLst>
                  <a:path w="894" h="1110" extrusionOk="0">
                    <a:moveTo>
                      <a:pt x="356" y="1"/>
                    </a:moveTo>
                    <a:cubicBezTo>
                      <a:pt x="288" y="1"/>
                      <a:pt x="224" y="21"/>
                      <a:pt x="164" y="66"/>
                    </a:cubicBezTo>
                    <a:cubicBezTo>
                      <a:pt x="90" y="124"/>
                      <a:pt x="35" y="214"/>
                      <a:pt x="40" y="312"/>
                    </a:cubicBezTo>
                    <a:cubicBezTo>
                      <a:pt x="41" y="324"/>
                      <a:pt x="39" y="334"/>
                      <a:pt x="39" y="347"/>
                    </a:cubicBezTo>
                    <a:cubicBezTo>
                      <a:pt x="36" y="362"/>
                      <a:pt x="33" y="376"/>
                      <a:pt x="31" y="392"/>
                    </a:cubicBezTo>
                    <a:cubicBezTo>
                      <a:pt x="27" y="417"/>
                      <a:pt x="26" y="442"/>
                      <a:pt x="25" y="467"/>
                    </a:cubicBezTo>
                    <a:cubicBezTo>
                      <a:pt x="16" y="504"/>
                      <a:pt x="10" y="543"/>
                      <a:pt x="10" y="582"/>
                    </a:cubicBezTo>
                    <a:cubicBezTo>
                      <a:pt x="10" y="600"/>
                      <a:pt x="10" y="617"/>
                      <a:pt x="9" y="635"/>
                    </a:cubicBezTo>
                    <a:lnTo>
                      <a:pt x="9" y="635"/>
                    </a:lnTo>
                    <a:cubicBezTo>
                      <a:pt x="1" y="685"/>
                      <a:pt x="4" y="735"/>
                      <a:pt x="19" y="787"/>
                    </a:cubicBezTo>
                    <a:cubicBezTo>
                      <a:pt x="29" y="826"/>
                      <a:pt x="42" y="863"/>
                      <a:pt x="66" y="895"/>
                    </a:cubicBezTo>
                    <a:cubicBezTo>
                      <a:pt x="93" y="944"/>
                      <a:pt x="130" y="985"/>
                      <a:pt x="177" y="1016"/>
                    </a:cubicBezTo>
                    <a:cubicBezTo>
                      <a:pt x="219" y="1054"/>
                      <a:pt x="267" y="1080"/>
                      <a:pt x="323" y="1093"/>
                    </a:cubicBezTo>
                    <a:cubicBezTo>
                      <a:pt x="360" y="1099"/>
                      <a:pt x="400" y="1104"/>
                      <a:pt x="438" y="1109"/>
                    </a:cubicBezTo>
                    <a:cubicBezTo>
                      <a:pt x="516" y="1109"/>
                      <a:pt x="588" y="1089"/>
                      <a:pt x="656" y="1051"/>
                    </a:cubicBezTo>
                    <a:cubicBezTo>
                      <a:pt x="673" y="1041"/>
                      <a:pt x="733" y="995"/>
                      <a:pt x="748" y="980"/>
                    </a:cubicBezTo>
                    <a:cubicBezTo>
                      <a:pt x="770" y="950"/>
                      <a:pt x="793" y="921"/>
                      <a:pt x="816" y="891"/>
                    </a:cubicBezTo>
                    <a:cubicBezTo>
                      <a:pt x="830" y="856"/>
                      <a:pt x="844" y="822"/>
                      <a:pt x="860" y="787"/>
                    </a:cubicBezTo>
                    <a:cubicBezTo>
                      <a:pt x="863" y="777"/>
                      <a:pt x="865" y="767"/>
                      <a:pt x="868" y="759"/>
                    </a:cubicBezTo>
                    <a:cubicBezTo>
                      <a:pt x="881" y="704"/>
                      <a:pt x="886" y="650"/>
                      <a:pt x="891" y="595"/>
                    </a:cubicBezTo>
                    <a:cubicBezTo>
                      <a:pt x="891" y="592"/>
                      <a:pt x="893" y="587"/>
                      <a:pt x="893" y="582"/>
                    </a:cubicBezTo>
                    <a:lnTo>
                      <a:pt x="893" y="572"/>
                    </a:lnTo>
                    <a:cubicBezTo>
                      <a:pt x="889" y="531"/>
                      <a:pt x="884" y="493"/>
                      <a:pt x="879" y="453"/>
                    </a:cubicBezTo>
                    <a:cubicBezTo>
                      <a:pt x="876" y="446"/>
                      <a:pt x="874" y="436"/>
                      <a:pt x="869" y="429"/>
                    </a:cubicBezTo>
                    <a:cubicBezTo>
                      <a:pt x="852" y="379"/>
                      <a:pt x="832" y="328"/>
                      <a:pt x="807" y="282"/>
                    </a:cubicBezTo>
                    <a:cubicBezTo>
                      <a:pt x="761" y="197"/>
                      <a:pt x="691" y="120"/>
                      <a:pt x="603" y="76"/>
                    </a:cubicBezTo>
                    <a:cubicBezTo>
                      <a:pt x="551" y="47"/>
                      <a:pt x="495" y="23"/>
                      <a:pt x="438" y="10"/>
                    </a:cubicBezTo>
                    <a:cubicBezTo>
                      <a:pt x="410" y="4"/>
                      <a:pt x="382" y="1"/>
                      <a:pt x="356"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31" name="Google Shape;631;g2a2663abdf2_0_208"/>
          <p:cNvGrpSpPr/>
          <p:nvPr/>
        </p:nvGrpSpPr>
        <p:grpSpPr>
          <a:xfrm>
            <a:off x="7654634" y="575675"/>
            <a:ext cx="900833" cy="1089841"/>
            <a:chOff x="6466288" y="2764356"/>
            <a:chExt cx="524900" cy="635550"/>
          </a:xfrm>
        </p:grpSpPr>
        <p:sp>
          <p:nvSpPr>
            <p:cNvPr id="632" name="Google Shape;632;g2a2663abdf2_0_208"/>
            <p:cNvSpPr/>
            <p:nvPr/>
          </p:nvSpPr>
          <p:spPr>
            <a:xfrm>
              <a:off x="6466450" y="2764356"/>
              <a:ext cx="524575" cy="635550"/>
            </a:xfrm>
            <a:custGeom>
              <a:avLst/>
              <a:gdLst/>
              <a:ahLst/>
              <a:cxnLst/>
              <a:rect l="l" t="t" r="r" b="b"/>
              <a:pathLst>
                <a:path w="20983" h="25422" extrusionOk="0">
                  <a:moveTo>
                    <a:pt x="9536" y="1"/>
                  </a:moveTo>
                  <a:cubicBezTo>
                    <a:pt x="9469" y="1"/>
                    <a:pt x="9402" y="3"/>
                    <a:pt x="9335" y="9"/>
                  </a:cubicBezTo>
                  <a:cubicBezTo>
                    <a:pt x="8058" y="110"/>
                    <a:pt x="8651" y="1747"/>
                    <a:pt x="8952" y="2465"/>
                  </a:cubicBezTo>
                  <a:cubicBezTo>
                    <a:pt x="9119" y="2862"/>
                    <a:pt x="9328" y="3239"/>
                    <a:pt x="9569" y="3593"/>
                  </a:cubicBezTo>
                  <a:cubicBezTo>
                    <a:pt x="9072" y="3477"/>
                    <a:pt x="8569" y="3402"/>
                    <a:pt x="8066" y="3402"/>
                  </a:cubicBezTo>
                  <a:cubicBezTo>
                    <a:pt x="7557" y="3402"/>
                    <a:pt x="7047" y="3479"/>
                    <a:pt x="6543" y="3665"/>
                  </a:cubicBezTo>
                  <a:cubicBezTo>
                    <a:pt x="6250" y="3774"/>
                    <a:pt x="6124" y="4192"/>
                    <a:pt x="6307" y="4440"/>
                  </a:cubicBezTo>
                  <a:cubicBezTo>
                    <a:pt x="2602" y="4916"/>
                    <a:pt x="0" y="7796"/>
                    <a:pt x="232" y="11702"/>
                  </a:cubicBezTo>
                  <a:cubicBezTo>
                    <a:pt x="309" y="12998"/>
                    <a:pt x="430" y="14296"/>
                    <a:pt x="664" y="15573"/>
                  </a:cubicBezTo>
                  <a:cubicBezTo>
                    <a:pt x="1131" y="18108"/>
                    <a:pt x="2031" y="20528"/>
                    <a:pt x="3483" y="22668"/>
                  </a:cubicBezTo>
                  <a:cubicBezTo>
                    <a:pt x="4329" y="23914"/>
                    <a:pt x="5398" y="24951"/>
                    <a:pt x="6900" y="25307"/>
                  </a:cubicBezTo>
                  <a:cubicBezTo>
                    <a:pt x="7232" y="25385"/>
                    <a:pt x="7570" y="25421"/>
                    <a:pt x="7909" y="25421"/>
                  </a:cubicBezTo>
                  <a:cubicBezTo>
                    <a:pt x="8724" y="25421"/>
                    <a:pt x="9543" y="25214"/>
                    <a:pt x="10287" y="24900"/>
                  </a:cubicBezTo>
                  <a:cubicBezTo>
                    <a:pt x="11353" y="24449"/>
                    <a:pt x="12334" y="23789"/>
                    <a:pt x="13255" y="23096"/>
                  </a:cubicBezTo>
                  <a:cubicBezTo>
                    <a:pt x="14351" y="22272"/>
                    <a:pt x="15417" y="21396"/>
                    <a:pt x="16401" y="20441"/>
                  </a:cubicBezTo>
                  <a:cubicBezTo>
                    <a:pt x="18412" y="18494"/>
                    <a:pt x="20243" y="15999"/>
                    <a:pt x="20319" y="13084"/>
                  </a:cubicBezTo>
                  <a:cubicBezTo>
                    <a:pt x="20360" y="11516"/>
                    <a:pt x="19826" y="10143"/>
                    <a:pt x="18745" y="9004"/>
                  </a:cubicBezTo>
                  <a:cubicBezTo>
                    <a:pt x="18466" y="8711"/>
                    <a:pt x="18178" y="8430"/>
                    <a:pt x="17879" y="8164"/>
                  </a:cubicBezTo>
                  <a:cubicBezTo>
                    <a:pt x="17722" y="7967"/>
                    <a:pt x="17551" y="7780"/>
                    <a:pt x="17368" y="7603"/>
                  </a:cubicBezTo>
                  <a:cubicBezTo>
                    <a:pt x="17765" y="7574"/>
                    <a:pt x="18162" y="7528"/>
                    <a:pt x="18557" y="7452"/>
                  </a:cubicBezTo>
                  <a:cubicBezTo>
                    <a:pt x="19274" y="7314"/>
                    <a:pt x="20635" y="7153"/>
                    <a:pt x="20784" y="6241"/>
                  </a:cubicBezTo>
                  <a:cubicBezTo>
                    <a:pt x="20982" y="5001"/>
                    <a:pt x="19318" y="5116"/>
                    <a:pt x="18553" y="5081"/>
                  </a:cubicBezTo>
                  <a:cubicBezTo>
                    <a:pt x="18014" y="5056"/>
                    <a:pt x="17473" y="5032"/>
                    <a:pt x="16933" y="5012"/>
                  </a:cubicBezTo>
                  <a:cubicBezTo>
                    <a:pt x="16735" y="5004"/>
                    <a:pt x="16527" y="4985"/>
                    <a:pt x="16318" y="4973"/>
                  </a:cubicBezTo>
                  <a:cubicBezTo>
                    <a:pt x="16834" y="4515"/>
                    <a:pt x="17238" y="3972"/>
                    <a:pt x="17559" y="3314"/>
                  </a:cubicBezTo>
                  <a:cubicBezTo>
                    <a:pt x="17876" y="2660"/>
                    <a:pt x="18533" y="1042"/>
                    <a:pt x="17261" y="994"/>
                  </a:cubicBezTo>
                  <a:cubicBezTo>
                    <a:pt x="17214" y="992"/>
                    <a:pt x="17167" y="991"/>
                    <a:pt x="17120" y="991"/>
                  </a:cubicBezTo>
                  <a:cubicBezTo>
                    <a:pt x="16246" y="991"/>
                    <a:pt x="15283" y="1293"/>
                    <a:pt x="14485" y="1598"/>
                  </a:cubicBezTo>
                  <a:cubicBezTo>
                    <a:pt x="13841" y="1843"/>
                    <a:pt x="13227" y="2164"/>
                    <a:pt x="12650" y="2543"/>
                  </a:cubicBezTo>
                  <a:cubicBezTo>
                    <a:pt x="12217" y="1203"/>
                    <a:pt x="10960" y="1"/>
                    <a:pt x="9536" y="1"/>
                  </a:cubicBezTo>
                  <a:close/>
                </a:path>
              </a:pathLst>
            </a:custGeom>
            <a:solidFill>
              <a:srgbClr val="FFFFFF"/>
            </a:solidFill>
            <a:ln w="76200" cap="flat" cmpd="sng">
              <a:solidFill>
                <a:srgbClr val="FFFFFF"/>
              </a:solidFill>
              <a:prstDash val="solid"/>
              <a:round/>
              <a:headEnd type="none" w="sm" len="sm"/>
              <a:tailEnd type="none" w="sm" len="sm"/>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33" name="Google Shape;633;g2a2663abdf2_0_208"/>
            <p:cNvGrpSpPr/>
            <p:nvPr/>
          </p:nvGrpSpPr>
          <p:grpSpPr>
            <a:xfrm>
              <a:off x="6466288" y="2764369"/>
              <a:ext cx="524900" cy="635525"/>
              <a:chOff x="5676475" y="3675400"/>
              <a:chExt cx="524900" cy="635525"/>
            </a:xfrm>
          </p:grpSpPr>
          <p:sp>
            <p:nvSpPr>
              <p:cNvPr id="634" name="Google Shape;634;g2a2663abdf2_0_208"/>
              <p:cNvSpPr/>
              <p:nvPr/>
            </p:nvSpPr>
            <p:spPr>
              <a:xfrm>
                <a:off x="5676475" y="3784325"/>
                <a:ext cx="509275" cy="526600"/>
              </a:xfrm>
              <a:custGeom>
                <a:avLst/>
                <a:gdLst/>
                <a:ahLst/>
                <a:cxnLst/>
                <a:rect l="l" t="t" r="r" b="b"/>
                <a:pathLst>
                  <a:path w="20371" h="21064" extrusionOk="0">
                    <a:moveTo>
                      <a:pt x="7808" y="1"/>
                    </a:moveTo>
                    <a:cubicBezTo>
                      <a:pt x="7496" y="1"/>
                      <a:pt x="7183" y="10"/>
                      <a:pt x="6869" y="30"/>
                    </a:cubicBezTo>
                    <a:cubicBezTo>
                      <a:pt x="2875" y="280"/>
                      <a:pt x="1" y="3249"/>
                      <a:pt x="243" y="7345"/>
                    </a:cubicBezTo>
                    <a:cubicBezTo>
                      <a:pt x="320" y="8640"/>
                      <a:pt x="441" y="9938"/>
                      <a:pt x="675" y="11215"/>
                    </a:cubicBezTo>
                    <a:cubicBezTo>
                      <a:pt x="1140" y="13751"/>
                      <a:pt x="2042" y="16170"/>
                      <a:pt x="3494" y="18310"/>
                    </a:cubicBezTo>
                    <a:cubicBezTo>
                      <a:pt x="4340" y="19557"/>
                      <a:pt x="5409" y="20593"/>
                      <a:pt x="6911" y="20949"/>
                    </a:cubicBezTo>
                    <a:cubicBezTo>
                      <a:pt x="7243" y="21028"/>
                      <a:pt x="7581" y="21063"/>
                      <a:pt x="7920" y="21063"/>
                    </a:cubicBezTo>
                    <a:cubicBezTo>
                      <a:pt x="8735" y="21063"/>
                      <a:pt x="9554" y="20857"/>
                      <a:pt x="10298" y="20542"/>
                    </a:cubicBezTo>
                    <a:cubicBezTo>
                      <a:pt x="11364" y="20092"/>
                      <a:pt x="12344" y="19431"/>
                      <a:pt x="13266" y="18738"/>
                    </a:cubicBezTo>
                    <a:cubicBezTo>
                      <a:pt x="14361" y="17914"/>
                      <a:pt x="15427" y="17038"/>
                      <a:pt x="16412" y="16084"/>
                    </a:cubicBezTo>
                    <a:cubicBezTo>
                      <a:pt x="18420" y="14137"/>
                      <a:pt x="20253" y="11640"/>
                      <a:pt x="20329" y="8727"/>
                    </a:cubicBezTo>
                    <a:cubicBezTo>
                      <a:pt x="20371" y="7158"/>
                      <a:pt x="19837" y="5786"/>
                      <a:pt x="18756" y="4646"/>
                    </a:cubicBezTo>
                    <a:cubicBezTo>
                      <a:pt x="17823" y="3662"/>
                      <a:pt x="16771" y="2830"/>
                      <a:pt x="15601" y="2143"/>
                    </a:cubicBezTo>
                    <a:cubicBezTo>
                      <a:pt x="13233" y="749"/>
                      <a:pt x="10547" y="1"/>
                      <a:pt x="7808" y="1"/>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g2a2663abdf2_0_208"/>
              <p:cNvSpPr/>
              <p:nvPr/>
            </p:nvSpPr>
            <p:spPr>
              <a:xfrm>
                <a:off x="5829000" y="3675400"/>
                <a:ext cx="372375" cy="302750"/>
              </a:xfrm>
              <a:custGeom>
                <a:avLst/>
                <a:gdLst/>
                <a:ahLst/>
                <a:cxnLst/>
                <a:rect l="l" t="t" r="r" b="b"/>
                <a:pathLst>
                  <a:path w="14895" h="12110" extrusionOk="0">
                    <a:moveTo>
                      <a:pt x="3448" y="1"/>
                    </a:moveTo>
                    <a:cubicBezTo>
                      <a:pt x="3381" y="1"/>
                      <a:pt x="3314" y="4"/>
                      <a:pt x="3247" y="9"/>
                    </a:cubicBezTo>
                    <a:cubicBezTo>
                      <a:pt x="1970" y="111"/>
                      <a:pt x="2563" y="1749"/>
                      <a:pt x="2864" y="2465"/>
                    </a:cubicBezTo>
                    <a:cubicBezTo>
                      <a:pt x="3031" y="2863"/>
                      <a:pt x="3240" y="3240"/>
                      <a:pt x="3481" y="3594"/>
                    </a:cubicBezTo>
                    <a:cubicBezTo>
                      <a:pt x="2984" y="3478"/>
                      <a:pt x="2481" y="3404"/>
                      <a:pt x="1979" y="3404"/>
                    </a:cubicBezTo>
                    <a:cubicBezTo>
                      <a:pt x="1469" y="3404"/>
                      <a:pt x="959" y="3480"/>
                      <a:pt x="455" y="3666"/>
                    </a:cubicBezTo>
                    <a:cubicBezTo>
                      <a:pt x="115" y="3793"/>
                      <a:pt x="1" y="4336"/>
                      <a:pt x="331" y="4546"/>
                    </a:cubicBezTo>
                    <a:cubicBezTo>
                      <a:pt x="1497" y="5284"/>
                      <a:pt x="2746" y="5837"/>
                      <a:pt x="4065" y="6199"/>
                    </a:cubicBezTo>
                    <a:cubicBezTo>
                      <a:pt x="3375" y="6859"/>
                      <a:pt x="2814" y="7640"/>
                      <a:pt x="2405" y="8513"/>
                    </a:cubicBezTo>
                    <a:cubicBezTo>
                      <a:pt x="2253" y="8832"/>
                      <a:pt x="2500" y="9206"/>
                      <a:pt x="2832" y="9253"/>
                    </a:cubicBezTo>
                    <a:cubicBezTo>
                      <a:pt x="2972" y="9273"/>
                      <a:pt x="3110" y="9283"/>
                      <a:pt x="3246" y="9283"/>
                    </a:cubicBezTo>
                    <a:cubicBezTo>
                      <a:pt x="4101" y="9283"/>
                      <a:pt x="4858" y="8901"/>
                      <a:pt x="5532" y="8384"/>
                    </a:cubicBezTo>
                    <a:lnTo>
                      <a:pt x="5532" y="8384"/>
                    </a:lnTo>
                    <a:cubicBezTo>
                      <a:pt x="5504" y="8748"/>
                      <a:pt x="5493" y="9114"/>
                      <a:pt x="5517" y="9484"/>
                    </a:cubicBezTo>
                    <a:cubicBezTo>
                      <a:pt x="5545" y="9951"/>
                      <a:pt x="5622" y="10412"/>
                      <a:pt x="5736" y="10865"/>
                    </a:cubicBezTo>
                    <a:cubicBezTo>
                      <a:pt x="5848" y="11319"/>
                      <a:pt x="5994" y="11810"/>
                      <a:pt x="6460" y="12020"/>
                    </a:cubicBezTo>
                    <a:cubicBezTo>
                      <a:pt x="6597" y="12082"/>
                      <a:pt x="6729" y="12110"/>
                      <a:pt x="6854" y="12110"/>
                    </a:cubicBezTo>
                    <a:cubicBezTo>
                      <a:pt x="7465" y="12110"/>
                      <a:pt x="7928" y="11455"/>
                      <a:pt x="8152" y="10923"/>
                    </a:cubicBezTo>
                    <a:cubicBezTo>
                      <a:pt x="8412" y="10307"/>
                      <a:pt x="8581" y="9657"/>
                      <a:pt x="8675" y="8997"/>
                    </a:cubicBezTo>
                    <a:cubicBezTo>
                      <a:pt x="9649" y="9681"/>
                      <a:pt x="10736" y="10170"/>
                      <a:pt x="11901" y="10469"/>
                    </a:cubicBezTo>
                    <a:cubicBezTo>
                      <a:pt x="11936" y="10478"/>
                      <a:pt x="11971" y="10483"/>
                      <a:pt x="12005" y="10483"/>
                    </a:cubicBezTo>
                    <a:cubicBezTo>
                      <a:pt x="12324" y="10483"/>
                      <a:pt x="12614" y="10121"/>
                      <a:pt x="12558" y="9814"/>
                    </a:cubicBezTo>
                    <a:cubicBezTo>
                      <a:pt x="12396" y="8913"/>
                      <a:pt x="11901" y="8205"/>
                      <a:pt x="11277" y="7603"/>
                    </a:cubicBezTo>
                    <a:cubicBezTo>
                      <a:pt x="11675" y="7573"/>
                      <a:pt x="12072" y="7527"/>
                      <a:pt x="12466" y="7452"/>
                    </a:cubicBezTo>
                    <a:cubicBezTo>
                      <a:pt x="13184" y="7314"/>
                      <a:pt x="14545" y="7152"/>
                      <a:pt x="14693" y="6240"/>
                    </a:cubicBezTo>
                    <a:cubicBezTo>
                      <a:pt x="14894" y="5002"/>
                      <a:pt x="13231" y="5117"/>
                      <a:pt x="12466" y="5082"/>
                    </a:cubicBezTo>
                    <a:cubicBezTo>
                      <a:pt x="11926" y="5057"/>
                      <a:pt x="11385" y="5034"/>
                      <a:pt x="10845" y="5013"/>
                    </a:cubicBezTo>
                    <a:cubicBezTo>
                      <a:pt x="10647" y="5004"/>
                      <a:pt x="10440" y="4987"/>
                      <a:pt x="10232" y="4973"/>
                    </a:cubicBezTo>
                    <a:cubicBezTo>
                      <a:pt x="10746" y="4516"/>
                      <a:pt x="11150" y="3972"/>
                      <a:pt x="11471" y="3314"/>
                    </a:cubicBezTo>
                    <a:cubicBezTo>
                      <a:pt x="11788" y="2661"/>
                      <a:pt x="12445" y="1043"/>
                      <a:pt x="11173" y="994"/>
                    </a:cubicBezTo>
                    <a:cubicBezTo>
                      <a:pt x="11128" y="993"/>
                      <a:pt x="11082" y="992"/>
                      <a:pt x="11036" y="992"/>
                    </a:cubicBezTo>
                    <a:cubicBezTo>
                      <a:pt x="10161" y="992"/>
                      <a:pt x="9197" y="1294"/>
                      <a:pt x="8397" y="1598"/>
                    </a:cubicBezTo>
                    <a:cubicBezTo>
                      <a:pt x="7753" y="1843"/>
                      <a:pt x="7139" y="2166"/>
                      <a:pt x="6562" y="2543"/>
                    </a:cubicBezTo>
                    <a:cubicBezTo>
                      <a:pt x="6129" y="1203"/>
                      <a:pt x="4872" y="1"/>
                      <a:pt x="3448"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g2a2663abdf2_0_208"/>
              <p:cNvSpPr/>
              <p:nvPr/>
            </p:nvSpPr>
            <p:spPr>
              <a:xfrm>
                <a:off x="5943350" y="3766050"/>
                <a:ext cx="132875" cy="124425"/>
              </a:xfrm>
              <a:custGeom>
                <a:avLst/>
                <a:gdLst/>
                <a:ahLst/>
                <a:cxnLst/>
                <a:rect l="l" t="t" r="r" b="b"/>
                <a:pathLst>
                  <a:path w="5315" h="4977" extrusionOk="0">
                    <a:moveTo>
                      <a:pt x="3851" y="0"/>
                    </a:moveTo>
                    <a:cubicBezTo>
                      <a:pt x="3739" y="0"/>
                      <a:pt x="3622" y="48"/>
                      <a:pt x="3519" y="161"/>
                    </a:cubicBezTo>
                    <a:lnTo>
                      <a:pt x="2940" y="799"/>
                    </a:lnTo>
                    <a:cubicBezTo>
                      <a:pt x="2862" y="885"/>
                      <a:pt x="2783" y="971"/>
                      <a:pt x="2716" y="1062"/>
                    </a:cubicBezTo>
                    <a:cubicBezTo>
                      <a:pt x="2693" y="1080"/>
                      <a:pt x="2672" y="1101"/>
                      <a:pt x="2650" y="1118"/>
                    </a:cubicBezTo>
                    <a:cubicBezTo>
                      <a:pt x="2354" y="706"/>
                      <a:pt x="1967" y="375"/>
                      <a:pt x="1508" y="127"/>
                    </a:cubicBezTo>
                    <a:cubicBezTo>
                      <a:pt x="1457" y="100"/>
                      <a:pt x="1400" y="88"/>
                      <a:pt x="1341" y="88"/>
                    </a:cubicBezTo>
                    <a:cubicBezTo>
                      <a:pt x="1194" y="88"/>
                      <a:pt x="1039" y="165"/>
                      <a:pt x="954" y="273"/>
                    </a:cubicBezTo>
                    <a:cubicBezTo>
                      <a:pt x="821" y="444"/>
                      <a:pt x="833" y="671"/>
                      <a:pt x="948" y="846"/>
                    </a:cubicBezTo>
                    <a:cubicBezTo>
                      <a:pt x="1137" y="1132"/>
                      <a:pt x="1325" y="1420"/>
                      <a:pt x="1516" y="1707"/>
                    </a:cubicBezTo>
                    <a:cubicBezTo>
                      <a:pt x="1164" y="1730"/>
                      <a:pt x="813" y="1753"/>
                      <a:pt x="463" y="1777"/>
                    </a:cubicBezTo>
                    <a:cubicBezTo>
                      <a:pt x="195" y="1795"/>
                      <a:pt x="1" y="2074"/>
                      <a:pt x="32" y="2330"/>
                    </a:cubicBezTo>
                    <a:cubicBezTo>
                      <a:pt x="69" y="2622"/>
                      <a:pt x="317" y="2759"/>
                      <a:pt x="585" y="2759"/>
                    </a:cubicBezTo>
                    <a:cubicBezTo>
                      <a:pt x="971" y="2758"/>
                      <a:pt x="1355" y="2728"/>
                      <a:pt x="1736" y="2685"/>
                    </a:cubicBezTo>
                    <a:lnTo>
                      <a:pt x="2092" y="2661"/>
                    </a:lnTo>
                    <a:lnTo>
                      <a:pt x="2109" y="2661"/>
                    </a:lnTo>
                    <a:cubicBezTo>
                      <a:pt x="2112" y="2752"/>
                      <a:pt x="2118" y="2844"/>
                      <a:pt x="2116" y="2916"/>
                    </a:cubicBezTo>
                    <a:lnTo>
                      <a:pt x="2100" y="3416"/>
                    </a:lnTo>
                    <a:lnTo>
                      <a:pt x="2069" y="4418"/>
                    </a:lnTo>
                    <a:cubicBezTo>
                      <a:pt x="2061" y="4685"/>
                      <a:pt x="2211" y="4936"/>
                      <a:pt x="2493" y="4973"/>
                    </a:cubicBezTo>
                    <a:cubicBezTo>
                      <a:pt x="2512" y="4976"/>
                      <a:pt x="2531" y="4977"/>
                      <a:pt x="2549" y="4977"/>
                    </a:cubicBezTo>
                    <a:cubicBezTo>
                      <a:pt x="2785" y="4977"/>
                      <a:pt x="3037" y="4795"/>
                      <a:pt x="3049" y="4548"/>
                    </a:cubicBezTo>
                    <a:lnTo>
                      <a:pt x="3096" y="3649"/>
                    </a:lnTo>
                    <a:cubicBezTo>
                      <a:pt x="3135" y="3676"/>
                      <a:pt x="3172" y="3702"/>
                      <a:pt x="3212" y="3729"/>
                    </a:cubicBezTo>
                    <a:cubicBezTo>
                      <a:pt x="3496" y="3927"/>
                      <a:pt x="3808" y="4120"/>
                      <a:pt x="4163" y="4126"/>
                    </a:cubicBezTo>
                    <a:cubicBezTo>
                      <a:pt x="4165" y="4126"/>
                      <a:pt x="4167" y="4126"/>
                      <a:pt x="4169" y="4126"/>
                    </a:cubicBezTo>
                    <a:cubicBezTo>
                      <a:pt x="4395" y="4126"/>
                      <a:pt x="4578" y="3939"/>
                      <a:pt x="4491" y="3706"/>
                    </a:cubicBezTo>
                    <a:cubicBezTo>
                      <a:pt x="4422" y="3522"/>
                      <a:pt x="4306" y="3370"/>
                      <a:pt x="4168" y="3235"/>
                    </a:cubicBezTo>
                    <a:cubicBezTo>
                      <a:pt x="4407" y="3233"/>
                      <a:pt x="4646" y="3229"/>
                      <a:pt x="4883" y="3227"/>
                    </a:cubicBezTo>
                    <a:cubicBezTo>
                      <a:pt x="5127" y="3223"/>
                      <a:pt x="5314" y="2961"/>
                      <a:pt x="5313" y="2737"/>
                    </a:cubicBezTo>
                    <a:cubicBezTo>
                      <a:pt x="5310" y="2488"/>
                      <a:pt x="5137" y="2285"/>
                      <a:pt x="4887" y="2244"/>
                    </a:cubicBezTo>
                    <a:cubicBezTo>
                      <a:pt x="4471" y="2178"/>
                      <a:pt x="4057" y="2113"/>
                      <a:pt x="3641" y="2046"/>
                    </a:cubicBezTo>
                    <a:cubicBezTo>
                      <a:pt x="3470" y="2019"/>
                      <a:pt x="3270" y="1967"/>
                      <a:pt x="3073" y="1942"/>
                    </a:cubicBezTo>
                    <a:cubicBezTo>
                      <a:pt x="3522" y="1600"/>
                      <a:pt x="3911" y="1178"/>
                      <a:pt x="4202" y="693"/>
                    </a:cubicBezTo>
                    <a:cubicBezTo>
                      <a:pt x="4408" y="350"/>
                      <a:pt x="4152" y="0"/>
                      <a:pt x="3851"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g2a2663abdf2_0_208"/>
              <p:cNvSpPr/>
              <p:nvPr/>
            </p:nvSpPr>
            <p:spPr>
              <a:xfrm>
                <a:off x="5804450" y="3928500"/>
                <a:ext cx="36575" cy="53925"/>
              </a:xfrm>
              <a:custGeom>
                <a:avLst/>
                <a:gdLst/>
                <a:ahLst/>
                <a:cxnLst/>
                <a:rect l="l" t="t" r="r" b="b"/>
                <a:pathLst>
                  <a:path w="1463" h="2157" extrusionOk="0">
                    <a:moveTo>
                      <a:pt x="256" y="652"/>
                    </a:moveTo>
                    <a:lnTo>
                      <a:pt x="256" y="652"/>
                    </a:lnTo>
                    <a:cubicBezTo>
                      <a:pt x="254" y="660"/>
                      <a:pt x="252" y="667"/>
                      <a:pt x="250" y="675"/>
                    </a:cubicBezTo>
                    <a:lnTo>
                      <a:pt x="250" y="675"/>
                    </a:lnTo>
                    <a:cubicBezTo>
                      <a:pt x="252" y="667"/>
                      <a:pt x="254" y="660"/>
                      <a:pt x="256" y="652"/>
                    </a:cubicBezTo>
                    <a:close/>
                    <a:moveTo>
                      <a:pt x="815" y="0"/>
                    </a:moveTo>
                    <a:cubicBezTo>
                      <a:pt x="795" y="0"/>
                      <a:pt x="776" y="2"/>
                      <a:pt x="756" y="5"/>
                    </a:cubicBezTo>
                    <a:cubicBezTo>
                      <a:pt x="675" y="20"/>
                      <a:pt x="598" y="49"/>
                      <a:pt x="529" y="97"/>
                    </a:cubicBezTo>
                    <a:cubicBezTo>
                      <a:pt x="474" y="135"/>
                      <a:pt x="432" y="184"/>
                      <a:pt x="404" y="243"/>
                    </a:cubicBezTo>
                    <a:cubicBezTo>
                      <a:pt x="370" y="288"/>
                      <a:pt x="353" y="340"/>
                      <a:pt x="343" y="396"/>
                    </a:cubicBezTo>
                    <a:cubicBezTo>
                      <a:pt x="332" y="434"/>
                      <a:pt x="321" y="472"/>
                      <a:pt x="308" y="510"/>
                    </a:cubicBezTo>
                    <a:cubicBezTo>
                      <a:pt x="301" y="533"/>
                      <a:pt x="291" y="557"/>
                      <a:pt x="282" y="580"/>
                    </a:cubicBezTo>
                    <a:cubicBezTo>
                      <a:pt x="268" y="616"/>
                      <a:pt x="257" y="652"/>
                      <a:pt x="246" y="688"/>
                    </a:cubicBezTo>
                    <a:lnTo>
                      <a:pt x="246" y="688"/>
                    </a:lnTo>
                    <a:cubicBezTo>
                      <a:pt x="247" y="683"/>
                      <a:pt x="249" y="679"/>
                      <a:pt x="250" y="675"/>
                    </a:cubicBezTo>
                    <a:lnTo>
                      <a:pt x="250" y="675"/>
                    </a:lnTo>
                    <a:cubicBezTo>
                      <a:pt x="232" y="740"/>
                      <a:pt x="210" y="804"/>
                      <a:pt x="187" y="867"/>
                    </a:cubicBezTo>
                    <a:cubicBezTo>
                      <a:pt x="174" y="901"/>
                      <a:pt x="160" y="935"/>
                      <a:pt x="145" y="970"/>
                    </a:cubicBezTo>
                    <a:cubicBezTo>
                      <a:pt x="123" y="1027"/>
                      <a:pt x="109" y="1090"/>
                      <a:pt x="94" y="1153"/>
                    </a:cubicBezTo>
                    <a:cubicBezTo>
                      <a:pt x="51" y="1289"/>
                      <a:pt x="0" y="1428"/>
                      <a:pt x="35" y="1570"/>
                    </a:cubicBezTo>
                    <a:cubicBezTo>
                      <a:pt x="42" y="1658"/>
                      <a:pt x="71" y="1740"/>
                      <a:pt x="120" y="1813"/>
                    </a:cubicBezTo>
                    <a:cubicBezTo>
                      <a:pt x="159" y="1894"/>
                      <a:pt x="214" y="1964"/>
                      <a:pt x="290" y="2017"/>
                    </a:cubicBezTo>
                    <a:cubicBezTo>
                      <a:pt x="342" y="2047"/>
                      <a:pt x="394" y="2077"/>
                      <a:pt x="447" y="2108"/>
                    </a:cubicBezTo>
                    <a:cubicBezTo>
                      <a:pt x="516" y="2141"/>
                      <a:pt x="587" y="2155"/>
                      <a:pt x="661" y="2155"/>
                    </a:cubicBezTo>
                    <a:cubicBezTo>
                      <a:pt x="674" y="2155"/>
                      <a:pt x="687" y="2155"/>
                      <a:pt x="701" y="2154"/>
                    </a:cubicBezTo>
                    <a:cubicBezTo>
                      <a:pt x="716" y="2156"/>
                      <a:pt x="731" y="2157"/>
                      <a:pt x="746" y="2157"/>
                    </a:cubicBezTo>
                    <a:cubicBezTo>
                      <a:pt x="788" y="2157"/>
                      <a:pt x="830" y="2148"/>
                      <a:pt x="870" y="2133"/>
                    </a:cubicBezTo>
                    <a:cubicBezTo>
                      <a:pt x="958" y="2118"/>
                      <a:pt x="1036" y="2082"/>
                      <a:pt x="1107" y="2027"/>
                    </a:cubicBezTo>
                    <a:cubicBezTo>
                      <a:pt x="1149" y="1991"/>
                      <a:pt x="1213" y="1934"/>
                      <a:pt x="1247" y="1889"/>
                    </a:cubicBezTo>
                    <a:cubicBezTo>
                      <a:pt x="1274" y="1840"/>
                      <a:pt x="1305" y="1787"/>
                      <a:pt x="1336" y="1735"/>
                    </a:cubicBezTo>
                    <a:cubicBezTo>
                      <a:pt x="1337" y="1729"/>
                      <a:pt x="1339" y="1724"/>
                      <a:pt x="1341" y="1718"/>
                    </a:cubicBezTo>
                    <a:cubicBezTo>
                      <a:pt x="1346" y="1705"/>
                      <a:pt x="1349" y="1692"/>
                      <a:pt x="1354" y="1678"/>
                    </a:cubicBezTo>
                    <a:cubicBezTo>
                      <a:pt x="1388" y="1616"/>
                      <a:pt x="1407" y="1548"/>
                      <a:pt x="1408" y="1476"/>
                    </a:cubicBezTo>
                    <a:cubicBezTo>
                      <a:pt x="1420" y="1436"/>
                      <a:pt x="1431" y="1399"/>
                      <a:pt x="1439" y="1360"/>
                    </a:cubicBezTo>
                    <a:cubicBezTo>
                      <a:pt x="1462" y="1267"/>
                      <a:pt x="1450" y="1161"/>
                      <a:pt x="1449" y="1069"/>
                    </a:cubicBezTo>
                    <a:cubicBezTo>
                      <a:pt x="1449" y="1025"/>
                      <a:pt x="1447" y="981"/>
                      <a:pt x="1444" y="936"/>
                    </a:cubicBezTo>
                    <a:cubicBezTo>
                      <a:pt x="1429" y="718"/>
                      <a:pt x="1356" y="503"/>
                      <a:pt x="1264" y="306"/>
                    </a:cubicBezTo>
                    <a:cubicBezTo>
                      <a:pt x="1217" y="205"/>
                      <a:pt x="1153" y="127"/>
                      <a:pt x="1057" y="71"/>
                    </a:cubicBezTo>
                    <a:cubicBezTo>
                      <a:pt x="985" y="30"/>
                      <a:pt x="900" y="0"/>
                      <a:pt x="815"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g2a2663abdf2_0_208"/>
              <p:cNvSpPr/>
              <p:nvPr/>
            </p:nvSpPr>
            <p:spPr>
              <a:xfrm>
                <a:off x="5879600" y="4072625"/>
                <a:ext cx="30300" cy="36175"/>
              </a:xfrm>
              <a:custGeom>
                <a:avLst/>
                <a:gdLst/>
                <a:ahLst/>
                <a:cxnLst/>
                <a:rect l="l" t="t" r="r" b="b"/>
                <a:pathLst>
                  <a:path w="1212" h="1447" extrusionOk="0">
                    <a:moveTo>
                      <a:pt x="594" y="0"/>
                    </a:moveTo>
                    <a:cubicBezTo>
                      <a:pt x="576" y="0"/>
                      <a:pt x="558" y="1"/>
                      <a:pt x="539" y="4"/>
                    </a:cubicBezTo>
                    <a:cubicBezTo>
                      <a:pt x="459" y="14"/>
                      <a:pt x="386" y="43"/>
                      <a:pt x="320" y="91"/>
                    </a:cubicBezTo>
                    <a:cubicBezTo>
                      <a:pt x="254" y="142"/>
                      <a:pt x="203" y="206"/>
                      <a:pt x="171" y="284"/>
                    </a:cubicBezTo>
                    <a:cubicBezTo>
                      <a:pt x="152" y="320"/>
                      <a:pt x="132" y="355"/>
                      <a:pt x="115" y="389"/>
                    </a:cubicBezTo>
                    <a:cubicBezTo>
                      <a:pt x="96" y="425"/>
                      <a:pt x="88" y="465"/>
                      <a:pt x="78" y="503"/>
                    </a:cubicBezTo>
                    <a:cubicBezTo>
                      <a:pt x="73" y="522"/>
                      <a:pt x="68" y="541"/>
                      <a:pt x="62" y="560"/>
                    </a:cubicBezTo>
                    <a:cubicBezTo>
                      <a:pt x="59" y="570"/>
                      <a:pt x="57" y="580"/>
                      <a:pt x="54" y="590"/>
                    </a:cubicBezTo>
                    <a:cubicBezTo>
                      <a:pt x="42" y="639"/>
                      <a:pt x="27" y="690"/>
                      <a:pt x="14" y="739"/>
                    </a:cubicBezTo>
                    <a:cubicBezTo>
                      <a:pt x="1" y="843"/>
                      <a:pt x="14" y="944"/>
                      <a:pt x="52" y="1040"/>
                    </a:cubicBezTo>
                    <a:cubicBezTo>
                      <a:pt x="99" y="1142"/>
                      <a:pt x="157" y="1247"/>
                      <a:pt x="252" y="1312"/>
                    </a:cubicBezTo>
                    <a:cubicBezTo>
                      <a:pt x="266" y="1321"/>
                      <a:pt x="277" y="1330"/>
                      <a:pt x="291" y="1337"/>
                    </a:cubicBezTo>
                    <a:cubicBezTo>
                      <a:pt x="327" y="1367"/>
                      <a:pt x="367" y="1390"/>
                      <a:pt x="412" y="1408"/>
                    </a:cubicBezTo>
                    <a:cubicBezTo>
                      <a:pt x="475" y="1434"/>
                      <a:pt x="542" y="1447"/>
                      <a:pt x="609" y="1447"/>
                    </a:cubicBezTo>
                    <a:cubicBezTo>
                      <a:pt x="721" y="1447"/>
                      <a:pt x="831" y="1412"/>
                      <a:pt x="923" y="1344"/>
                    </a:cubicBezTo>
                    <a:cubicBezTo>
                      <a:pt x="931" y="1336"/>
                      <a:pt x="943" y="1330"/>
                      <a:pt x="953" y="1322"/>
                    </a:cubicBezTo>
                    <a:cubicBezTo>
                      <a:pt x="1044" y="1254"/>
                      <a:pt x="1099" y="1171"/>
                      <a:pt x="1147" y="1075"/>
                    </a:cubicBezTo>
                    <a:lnTo>
                      <a:pt x="1159" y="1046"/>
                    </a:lnTo>
                    <a:cubicBezTo>
                      <a:pt x="1198" y="949"/>
                      <a:pt x="1212" y="848"/>
                      <a:pt x="1199" y="744"/>
                    </a:cubicBezTo>
                    <a:cubicBezTo>
                      <a:pt x="1186" y="695"/>
                      <a:pt x="1174" y="645"/>
                      <a:pt x="1162" y="596"/>
                    </a:cubicBezTo>
                    <a:cubicBezTo>
                      <a:pt x="1157" y="587"/>
                      <a:pt x="1153" y="576"/>
                      <a:pt x="1151" y="567"/>
                    </a:cubicBezTo>
                    <a:cubicBezTo>
                      <a:pt x="1144" y="546"/>
                      <a:pt x="1137" y="525"/>
                      <a:pt x="1130" y="504"/>
                    </a:cubicBezTo>
                    <a:lnTo>
                      <a:pt x="1111" y="446"/>
                    </a:lnTo>
                    <a:cubicBezTo>
                      <a:pt x="1091" y="387"/>
                      <a:pt x="1055" y="335"/>
                      <a:pt x="1023" y="280"/>
                    </a:cubicBezTo>
                    <a:cubicBezTo>
                      <a:pt x="1003" y="249"/>
                      <a:pt x="985" y="216"/>
                      <a:pt x="966" y="185"/>
                    </a:cubicBezTo>
                    <a:cubicBezTo>
                      <a:pt x="914" y="118"/>
                      <a:pt x="851" y="68"/>
                      <a:pt x="773" y="35"/>
                    </a:cubicBezTo>
                    <a:cubicBezTo>
                      <a:pt x="715" y="12"/>
                      <a:pt x="656" y="0"/>
                      <a:pt x="594"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g2a2663abdf2_0_208"/>
              <p:cNvSpPr/>
              <p:nvPr/>
            </p:nvSpPr>
            <p:spPr>
              <a:xfrm>
                <a:off x="5984975" y="4025550"/>
                <a:ext cx="29350" cy="38600"/>
              </a:xfrm>
              <a:custGeom>
                <a:avLst/>
                <a:gdLst/>
                <a:ahLst/>
                <a:cxnLst/>
                <a:rect l="l" t="t" r="r" b="b"/>
                <a:pathLst>
                  <a:path w="1174" h="1544" extrusionOk="0">
                    <a:moveTo>
                      <a:pt x="660" y="1"/>
                    </a:moveTo>
                    <a:cubicBezTo>
                      <a:pt x="615" y="1"/>
                      <a:pt x="569" y="10"/>
                      <a:pt x="525" y="30"/>
                    </a:cubicBezTo>
                    <a:cubicBezTo>
                      <a:pt x="477" y="54"/>
                      <a:pt x="428" y="74"/>
                      <a:pt x="384" y="106"/>
                    </a:cubicBezTo>
                    <a:cubicBezTo>
                      <a:pt x="294" y="174"/>
                      <a:pt x="250" y="266"/>
                      <a:pt x="203" y="364"/>
                    </a:cubicBezTo>
                    <a:cubicBezTo>
                      <a:pt x="185" y="404"/>
                      <a:pt x="164" y="441"/>
                      <a:pt x="143" y="479"/>
                    </a:cubicBezTo>
                    <a:cubicBezTo>
                      <a:pt x="110" y="529"/>
                      <a:pt x="84" y="581"/>
                      <a:pt x="73" y="639"/>
                    </a:cubicBezTo>
                    <a:cubicBezTo>
                      <a:pt x="66" y="665"/>
                      <a:pt x="60" y="690"/>
                      <a:pt x="55" y="716"/>
                    </a:cubicBezTo>
                    <a:cubicBezTo>
                      <a:pt x="37" y="771"/>
                      <a:pt x="18" y="827"/>
                      <a:pt x="11" y="883"/>
                    </a:cubicBezTo>
                    <a:cubicBezTo>
                      <a:pt x="0" y="969"/>
                      <a:pt x="11" y="1021"/>
                      <a:pt x="24" y="1097"/>
                    </a:cubicBezTo>
                    <a:cubicBezTo>
                      <a:pt x="55" y="1277"/>
                      <a:pt x="162" y="1433"/>
                      <a:pt x="334" y="1505"/>
                    </a:cubicBezTo>
                    <a:cubicBezTo>
                      <a:pt x="396" y="1530"/>
                      <a:pt x="463" y="1543"/>
                      <a:pt x="531" y="1543"/>
                    </a:cubicBezTo>
                    <a:cubicBezTo>
                      <a:pt x="640" y="1543"/>
                      <a:pt x="749" y="1510"/>
                      <a:pt x="834" y="1442"/>
                    </a:cubicBezTo>
                    <a:cubicBezTo>
                      <a:pt x="845" y="1433"/>
                      <a:pt x="859" y="1422"/>
                      <a:pt x="870" y="1412"/>
                    </a:cubicBezTo>
                    <a:cubicBezTo>
                      <a:pt x="876" y="1407"/>
                      <a:pt x="882" y="1402"/>
                      <a:pt x="889" y="1397"/>
                    </a:cubicBezTo>
                    <a:cubicBezTo>
                      <a:pt x="951" y="1354"/>
                      <a:pt x="999" y="1299"/>
                      <a:pt x="1031" y="1229"/>
                    </a:cubicBezTo>
                    <a:cubicBezTo>
                      <a:pt x="1062" y="1176"/>
                      <a:pt x="1083" y="1133"/>
                      <a:pt x="1103" y="1075"/>
                    </a:cubicBezTo>
                    <a:cubicBezTo>
                      <a:pt x="1126" y="1005"/>
                      <a:pt x="1156" y="925"/>
                      <a:pt x="1165" y="856"/>
                    </a:cubicBezTo>
                    <a:cubicBezTo>
                      <a:pt x="1174" y="789"/>
                      <a:pt x="1166" y="706"/>
                      <a:pt x="1160" y="635"/>
                    </a:cubicBezTo>
                    <a:cubicBezTo>
                      <a:pt x="1155" y="575"/>
                      <a:pt x="1146" y="512"/>
                      <a:pt x="1136" y="451"/>
                    </a:cubicBezTo>
                    <a:cubicBezTo>
                      <a:pt x="1111" y="311"/>
                      <a:pt x="1061" y="191"/>
                      <a:pt x="942" y="103"/>
                    </a:cubicBezTo>
                    <a:cubicBezTo>
                      <a:pt x="861" y="44"/>
                      <a:pt x="761" y="1"/>
                      <a:pt x="660"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 name="Google Shape;640;g2a2663abdf2_0_208"/>
              <p:cNvSpPr/>
              <p:nvPr/>
            </p:nvSpPr>
            <p:spPr>
              <a:xfrm>
                <a:off x="6078400" y="4038000"/>
                <a:ext cx="26750" cy="34200"/>
              </a:xfrm>
              <a:custGeom>
                <a:avLst/>
                <a:gdLst/>
                <a:ahLst/>
                <a:cxnLst/>
                <a:rect l="l" t="t" r="r" b="b"/>
                <a:pathLst>
                  <a:path w="1070" h="1368" extrusionOk="0">
                    <a:moveTo>
                      <a:pt x="641" y="0"/>
                    </a:moveTo>
                    <a:cubicBezTo>
                      <a:pt x="555" y="0"/>
                      <a:pt x="461" y="22"/>
                      <a:pt x="392" y="79"/>
                    </a:cubicBezTo>
                    <a:cubicBezTo>
                      <a:pt x="366" y="105"/>
                      <a:pt x="339" y="131"/>
                      <a:pt x="313" y="157"/>
                    </a:cubicBezTo>
                    <a:cubicBezTo>
                      <a:pt x="286" y="191"/>
                      <a:pt x="267" y="228"/>
                      <a:pt x="254" y="268"/>
                    </a:cubicBezTo>
                    <a:lnTo>
                      <a:pt x="254" y="268"/>
                    </a:lnTo>
                    <a:cubicBezTo>
                      <a:pt x="254" y="267"/>
                      <a:pt x="254" y="265"/>
                      <a:pt x="255" y="264"/>
                    </a:cubicBezTo>
                    <a:lnTo>
                      <a:pt x="255" y="264"/>
                    </a:lnTo>
                    <a:cubicBezTo>
                      <a:pt x="254" y="267"/>
                      <a:pt x="253" y="269"/>
                      <a:pt x="253" y="271"/>
                    </a:cubicBezTo>
                    <a:lnTo>
                      <a:pt x="253" y="271"/>
                    </a:lnTo>
                    <a:cubicBezTo>
                      <a:pt x="250" y="280"/>
                      <a:pt x="247" y="289"/>
                      <a:pt x="244" y="298"/>
                    </a:cubicBezTo>
                    <a:lnTo>
                      <a:pt x="244" y="298"/>
                    </a:lnTo>
                    <a:cubicBezTo>
                      <a:pt x="233" y="333"/>
                      <a:pt x="219" y="369"/>
                      <a:pt x="203" y="402"/>
                    </a:cubicBezTo>
                    <a:cubicBezTo>
                      <a:pt x="193" y="424"/>
                      <a:pt x="178" y="444"/>
                      <a:pt x="169" y="466"/>
                    </a:cubicBezTo>
                    <a:cubicBezTo>
                      <a:pt x="159" y="491"/>
                      <a:pt x="153" y="517"/>
                      <a:pt x="145" y="542"/>
                    </a:cubicBezTo>
                    <a:cubicBezTo>
                      <a:pt x="116" y="622"/>
                      <a:pt x="78" y="690"/>
                      <a:pt x="68" y="778"/>
                    </a:cubicBezTo>
                    <a:cubicBezTo>
                      <a:pt x="64" y="814"/>
                      <a:pt x="57" y="848"/>
                      <a:pt x="51" y="882"/>
                    </a:cubicBezTo>
                    <a:cubicBezTo>
                      <a:pt x="49" y="885"/>
                      <a:pt x="49" y="888"/>
                      <a:pt x="48" y="891"/>
                    </a:cubicBezTo>
                    <a:cubicBezTo>
                      <a:pt x="0" y="1022"/>
                      <a:pt x="25" y="1164"/>
                      <a:pt x="124" y="1265"/>
                    </a:cubicBezTo>
                    <a:cubicBezTo>
                      <a:pt x="193" y="1336"/>
                      <a:pt x="277" y="1367"/>
                      <a:pt x="368" y="1367"/>
                    </a:cubicBezTo>
                    <a:cubicBezTo>
                      <a:pt x="411" y="1367"/>
                      <a:pt x="455" y="1360"/>
                      <a:pt x="500" y="1347"/>
                    </a:cubicBezTo>
                    <a:cubicBezTo>
                      <a:pt x="584" y="1321"/>
                      <a:pt x="658" y="1278"/>
                      <a:pt x="735" y="1234"/>
                    </a:cubicBezTo>
                    <a:cubicBezTo>
                      <a:pt x="760" y="1220"/>
                      <a:pt x="784" y="1205"/>
                      <a:pt x="808" y="1187"/>
                    </a:cubicBezTo>
                    <a:cubicBezTo>
                      <a:pt x="896" y="1119"/>
                      <a:pt x="946" y="1028"/>
                      <a:pt x="993" y="930"/>
                    </a:cubicBezTo>
                    <a:cubicBezTo>
                      <a:pt x="1006" y="903"/>
                      <a:pt x="1019" y="874"/>
                      <a:pt x="1029" y="844"/>
                    </a:cubicBezTo>
                    <a:cubicBezTo>
                      <a:pt x="1063" y="750"/>
                      <a:pt x="1069" y="689"/>
                      <a:pt x="1069" y="596"/>
                    </a:cubicBezTo>
                    <a:cubicBezTo>
                      <a:pt x="1069" y="516"/>
                      <a:pt x="1066" y="438"/>
                      <a:pt x="1050" y="359"/>
                    </a:cubicBezTo>
                    <a:cubicBezTo>
                      <a:pt x="1028" y="255"/>
                      <a:pt x="986" y="147"/>
                      <a:pt x="894" y="84"/>
                    </a:cubicBezTo>
                    <a:cubicBezTo>
                      <a:pt x="818" y="31"/>
                      <a:pt x="735" y="0"/>
                      <a:pt x="641"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 name="Google Shape;641;g2a2663abdf2_0_208"/>
              <p:cNvSpPr/>
              <p:nvPr/>
            </p:nvSpPr>
            <p:spPr>
              <a:xfrm>
                <a:off x="5980650" y="4144575"/>
                <a:ext cx="30850" cy="36775"/>
              </a:xfrm>
              <a:custGeom>
                <a:avLst/>
                <a:gdLst/>
                <a:ahLst/>
                <a:cxnLst/>
                <a:rect l="l" t="t" r="r" b="b"/>
                <a:pathLst>
                  <a:path w="1234" h="1471" extrusionOk="0">
                    <a:moveTo>
                      <a:pt x="938" y="0"/>
                    </a:moveTo>
                    <a:cubicBezTo>
                      <a:pt x="929" y="0"/>
                      <a:pt x="920" y="1"/>
                      <a:pt x="911" y="2"/>
                    </a:cubicBezTo>
                    <a:lnTo>
                      <a:pt x="864" y="9"/>
                    </a:lnTo>
                    <a:cubicBezTo>
                      <a:pt x="857" y="9"/>
                      <a:pt x="850" y="9"/>
                      <a:pt x="844" y="9"/>
                    </a:cubicBezTo>
                    <a:cubicBezTo>
                      <a:pt x="761" y="9"/>
                      <a:pt x="684" y="39"/>
                      <a:pt x="611" y="81"/>
                    </a:cubicBezTo>
                    <a:cubicBezTo>
                      <a:pt x="606" y="82"/>
                      <a:pt x="600" y="84"/>
                      <a:pt x="595" y="85"/>
                    </a:cubicBezTo>
                    <a:cubicBezTo>
                      <a:pt x="516" y="113"/>
                      <a:pt x="460" y="167"/>
                      <a:pt x="406" y="226"/>
                    </a:cubicBezTo>
                    <a:cubicBezTo>
                      <a:pt x="390" y="243"/>
                      <a:pt x="375" y="263"/>
                      <a:pt x="360" y="280"/>
                    </a:cubicBezTo>
                    <a:cubicBezTo>
                      <a:pt x="309" y="347"/>
                      <a:pt x="270" y="420"/>
                      <a:pt x="230" y="492"/>
                    </a:cubicBezTo>
                    <a:cubicBezTo>
                      <a:pt x="212" y="523"/>
                      <a:pt x="198" y="555"/>
                      <a:pt x="186" y="587"/>
                    </a:cubicBezTo>
                    <a:cubicBezTo>
                      <a:pt x="118" y="622"/>
                      <a:pt x="56" y="682"/>
                      <a:pt x="37" y="747"/>
                    </a:cubicBezTo>
                    <a:cubicBezTo>
                      <a:pt x="0" y="868"/>
                      <a:pt x="0" y="982"/>
                      <a:pt x="46" y="1101"/>
                    </a:cubicBezTo>
                    <a:cubicBezTo>
                      <a:pt x="119" y="1290"/>
                      <a:pt x="286" y="1438"/>
                      <a:pt x="490" y="1466"/>
                    </a:cubicBezTo>
                    <a:cubicBezTo>
                      <a:pt x="512" y="1469"/>
                      <a:pt x="533" y="1470"/>
                      <a:pt x="555" y="1470"/>
                    </a:cubicBezTo>
                    <a:cubicBezTo>
                      <a:pt x="640" y="1470"/>
                      <a:pt x="724" y="1450"/>
                      <a:pt x="804" y="1424"/>
                    </a:cubicBezTo>
                    <a:cubicBezTo>
                      <a:pt x="1001" y="1359"/>
                      <a:pt x="1133" y="1186"/>
                      <a:pt x="1163" y="982"/>
                    </a:cubicBezTo>
                    <a:cubicBezTo>
                      <a:pt x="1172" y="909"/>
                      <a:pt x="1178" y="836"/>
                      <a:pt x="1167" y="762"/>
                    </a:cubicBezTo>
                    <a:cubicBezTo>
                      <a:pt x="1166" y="745"/>
                      <a:pt x="1166" y="732"/>
                      <a:pt x="1164" y="716"/>
                    </a:cubicBezTo>
                    <a:cubicBezTo>
                      <a:pt x="1166" y="689"/>
                      <a:pt x="1167" y="661"/>
                      <a:pt x="1171" y="634"/>
                    </a:cubicBezTo>
                    <a:cubicBezTo>
                      <a:pt x="1175" y="613"/>
                      <a:pt x="1179" y="593"/>
                      <a:pt x="1184" y="572"/>
                    </a:cubicBezTo>
                    <a:cubicBezTo>
                      <a:pt x="1193" y="535"/>
                      <a:pt x="1192" y="493"/>
                      <a:pt x="1188" y="451"/>
                    </a:cubicBezTo>
                    <a:cubicBezTo>
                      <a:pt x="1189" y="445"/>
                      <a:pt x="1189" y="439"/>
                      <a:pt x="1190" y="434"/>
                    </a:cubicBezTo>
                    <a:cubicBezTo>
                      <a:pt x="1198" y="392"/>
                      <a:pt x="1198" y="350"/>
                      <a:pt x="1193" y="310"/>
                    </a:cubicBezTo>
                    <a:cubicBezTo>
                      <a:pt x="1194" y="304"/>
                      <a:pt x="1195" y="298"/>
                      <a:pt x="1197" y="291"/>
                    </a:cubicBezTo>
                    <a:cubicBezTo>
                      <a:pt x="1234" y="137"/>
                      <a:pt x="1082" y="0"/>
                      <a:pt x="938"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g2a2663abdf2_0_208"/>
              <p:cNvSpPr/>
              <p:nvPr/>
            </p:nvSpPr>
            <p:spPr>
              <a:xfrm>
                <a:off x="5786525" y="4093400"/>
                <a:ext cx="30175" cy="36100"/>
              </a:xfrm>
              <a:custGeom>
                <a:avLst/>
                <a:gdLst/>
                <a:ahLst/>
                <a:cxnLst/>
                <a:rect l="l" t="t" r="r" b="b"/>
                <a:pathLst>
                  <a:path w="1207" h="1444" extrusionOk="0">
                    <a:moveTo>
                      <a:pt x="1058" y="802"/>
                    </a:moveTo>
                    <a:cubicBezTo>
                      <a:pt x="1061" y="813"/>
                      <a:pt x="1064" y="824"/>
                      <a:pt x="1067" y="836"/>
                    </a:cubicBezTo>
                    <a:lnTo>
                      <a:pt x="1067" y="836"/>
                    </a:lnTo>
                    <a:cubicBezTo>
                      <a:pt x="1064" y="824"/>
                      <a:pt x="1061" y="813"/>
                      <a:pt x="1058" y="802"/>
                    </a:cubicBezTo>
                    <a:close/>
                    <a:moveTo>
                      <a:pt x="359" y="1"/>
                    </a:moveTo>
                    <a:cubicBezTo>
                      <a:pt x="315" y="1"/>
                      <a:pt x="269" y="26"/>
                      <a:pt x="247" y="69"/>
                    </a:cubicBezTo>
                    <a:cubicBezTo>
                      <a:pt x="247" y="72"/>
                      <a:pt x="247" y="72"/>
                      <a:pt x="246" y="73"/>
                    </a:cubicBezTo>
                    <a:cubicBezTo>
                      <a:pt x="179" y="90"/>
                      <a:pt x="85" y="182"/>
                      <a:pt x="67" y="249"/>
                    </a:cubicBezTo>
                    <a:cubicBezTo>
                      <a:pt x="30" y="388"/>
                      <a:pt x="1" y="512"/>
                      <a:pt x="27" y="657"/>
                    </a:cubicBezTo>
                    <a:cubicBezTo>
                      <a:pt x="39" y="731"/>
                      <a:pt x="59" y="805"/>
                      <a:pt x="80" y="878"/>
                    </a:cubicBezTo>
                    <a:cubicBezTo>
                      <a:pt x="103" y="956"/>
                      <a:pt x="150" y="1027"/>
                      <a:pt x="194" y="1094"/>
                    </a:cubicBezTo>
                    <a:cubicBezTo>
                      <a:pt x="220" y="1131"/>
                      <a:pt x="247" y="1169"/>
                      <a:pt x="277" y="1203"/>
                    </a:cubicBezTo>
                    <a:cubicBezTo>
                      <a:pt x="354" y="1289"/>
                      <a:pt x="443" y="1349"/>
                      <a:pt x="553" y="1380"/>
                    </a:cubicBezTo>
                    <a:cubicBezTo>
                      <a:pt x="663" y="1412"/>
                      <a:pt x="768" y="1438"/>
                      <a:pt x="882" y="1443"/>
                    </a:cubicBezTo>
                    <a:cubicBezTo>
                      <a:pt x="886" y="1443"/>
                      <a:pt x="891" y="1443"/>
                      <a:pt x="895" y="1443"/>
                    </a:cubicBezTo>
                    <a:cubicBezTo>
                      <a:pt x="1000" y="1443"/>
                      <a:pt x="1093" y="1406"/>
                      <a:pt x="1149" y="1309"/>
                    </a:cubicBezTo>
                    <a:cubicBezTo>
                      <a:pt x="1206" y="1217"/>
                      <a:pt x="1195" y="1120"/>
                      <a:pt x="1146" y="1029"/>
                    </a:cubicBezTo>
                    <a:lnTo>
                      <a:pt x="1146" y="1029"/>
                    </a:lnTo>
                    <a:cubicBezTo>
                      <a:pt x="1146" y="1030"/>
                      <a:pt x="1146" y="1031"/>
                      <a:pt x="1146" y="1031"/>
                    </a:cubicBezTo>
                    <a:cubicBezTo>
                      <a:pt x="1146" y="1031"/>
                      <a:pt x="1145" y="1029"/>
                      <a:pt x="1144" y="1027"/>
                    </a:cubicBezTo>
                    <a:cubicBezTo>
                      <a:pt x="1142" y="1023"/>
                      <a:pt x="1141" y="1017"/>
                      <a:pt x="1137" y="1013"/>
                    </a:cubicBezTo>
                    <a:cubicBezTo>
                      <a:pt x="1136" y="1012"/>
                      <a:pt x="1135" y="1008"/>
                      <a:pt x="1132" y="1005"/>
                    </a:cubicBezTo>
                    <a:cubicBezTo>
                      <a:pt x="1122" y="984"/>
                      <a:pt x="1112" y="962"/>
                      <a:pt x="1104" y="942"/>
                    </a:cubicBezTo>
                    <a:cubicBezTo>
                      <a:pt x="1090" y="907"/>
                      <a:pt x="1077" y="872"/>
                      <a:pt x="1067" y="836"/>
                    </a:cubicBezTo>
                    <a:lnTo>
                      <a:pt x="1067" y="836"/>
                    </a:lnTo>
                    <a:cubicBezTo>
                      <a:pt x="1069" y="843"/>
                      <a:pt x="1071" y="850"/>
                      <a:pt x="1072" y="857"/>
                    </a:cubicBezTo>
                    <a:lnTo>
                      <a:pt x="1072" y="857"/>
                    </a:lnTo>
                    <a:cubicBezTo>
                      <a:pt x="1051" y="779"/>
                      <a:pt x="1027" y="716"/>
                      <a:pt x="971" y="647"/>
                    </a:cubicBezTo>
                    <a:cubicBezTo>
                      <a:pt x="950" y="622"/>
                      <a:pt x="930" y="596"/>
                      <a:pt x="912" y="569"/>
                    </a:cubicBezTo>
                    <a:cubicBezTo>
                      <a:pt x="877" y="517"/>
                      <a:pt x="841" y="469"/>
                      <a:pt x="804" y="419"/>
                    </a:cubicBezTo>
                    <a:cubicBezTo>
                      <a:pt x="703" y="285"/>
                      <a:pt x="621" y="116"/>
                      <a:pt x="457" y="64"/>
                    </a:cubicBezTo>
                    <a:cubicBezTo>
                      <a:pt x="438" y="21"/>
                      <a:pt x="399" y="1"/>
                      <a:pt x="359"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g2a2663abdf2_0_208"/>
              <p:cNvSpPr/>
              <p:nvPr/>
            </p:nvSpPr>
            <p:spPr>
              <a:xfrm>
                <a:off x="5840575" y="4207525"/>
                <a:ext cx="25525" cy="30950"/>
              </a:xfrm>
              <a:custGeom>
                <a:avLst/>
                <a:gdLst/>
                <a:ahLst/>
                <a:cxnLst/>
                <a:rect l="l" t="t" r="r" b="b"/>
                <a:pathLst>
                  <a:path w="1021" h="1238" extrusionOk="0">
                    <a:moveTo>
                      <a:pt x="426" y="0"/>
                    </a:moveTo>
                    <a:cubicBezTo>
                      <a:pt x="338" y="0"/>
                      <a:pt x="259" y="37"/>
                      <a:pt x="201" y="105"/>
                    </a:cubicBezTo>
                    <a:cubicBezTo>
                      <a:pt x="164" y="129"/>
                      <a:pt x="132" y="156"/>
                      <a:pt x="107" y="191"/>
                    </a:cubicBezTo>
                    <a:cubicBezTo>
                      <a:pt x="89" y="223"/>
                      <a:pt x="71" y="255"/>
                      <a:pt x="51" y="286"/>
                    </a:cubicBezTo>
                    <a:cubicBezTo>
                      <a:pt x="40" y="322"/>
                      <a:pt x="32" y="358"/>
                      <a:pt x="23" y="394"/>
                    </a:cubicBezTo>
                    <a:cubicBezTo>
                      <a:pt x="18" y="409"/>
                      <a:pt x="14" y="426"/>
                      <a:pt x="12" y="442"/>
                    </a:cubicBezTo>
                    <a:cubicBezTo>
                      <a:pt x="7" y="472"/>
                      <a:pt x="3" y="502"/>
                      <a:pt x="2" y="531"/>
                    </a:cubicBezTo>
                    <a:cubicBezTo>
                      <a:pt x="1" y="565"/>
                      <a:pt x="1" y="598"/>
                      <a:pt x="1" y="630"/>
                    </a:cubicBezTo>
                    <a:lnTo>
                      <a:pt x="1" y="702"/>
                    </a:lnTo>
                    <a:lnTo>
                      <a:pt x="31" y="823"/>
                    </a:lnTo>
                    <a:cubicBezTo>
                      <a:pt x="34" y="833"/>
                      <a:pt x="38" y="840"/>
                      <a:pt x="41" y="849"/>
                    </a:cubicBezTo>
                    <a:cubicBezTo>
                      <a:pt x="72" y="916"/>
                      <a:pt x="109" y="980"/>
                      <a:pt x="146" y="1042"/>
                    </a:cubicBezTo>
                    <a:cubicBezTo>
                      <a:pt x="176" y="1074"/>
                      <a:pt x="207" y="1105"/>
                      <a:pt x="237" y="1136"/>
                    </a:cubicBezTo>
                    <a:cubicBezTo>
                      <a:pt x="290" y="1179"/>
                      <a:pt x="347" y="1207"/>
                      <a:pt x="412" y="1219"/>
                    </a:cubicBezTo>
                    <a:cubicBezTo>
                      <a:pt x="443" y="1231"/>
                      <a:pt x="474" y="1237"/>
                      <a:pt x="506" y="1237"/>
                    </a:cubicBezTo>
                    <a:cubicBezTo>
                      <a:pt x="516" y="1237"/>
                      <a:pt x="526" y="1236"/>
                      <a:pt x="536" y="1235"/>
                    </a:cubicBezTo>
                    <a:cubicBezTo>
                      <a:pt x="546" y="1236"/>
                      <a:pt x="556" y="1237"/>
                      <a:pt x="567" y="1237"/>
                    </a:cubicBezTo>
                    <a:cubicBezTo>
                      <a:pt x="619" y="1237"/>
                      <a:pt x="670" y="1226"/>
                      <a:pt x="719" y="1204"/>
                    </a:cubicBezTo>
                    <a:cubicBezTo>
                      <a:pt x="723" y="1203"/>
                      <a:pt x="827" y="1146"/>
                      <a:pt x="831" y="1142"/>
                    </a:cubicBezTo>
                    <a:cubicBezTo>
                      <a:pt x="885" y="1103"/>
                      <a:pt x="927" y="1053"/>
                      <a:pt x="956" y="993"/>
                    </a:cubicBezTo>
                    <a:cubicBezTo>
                      <a:pt x="994" y="940"/>
                      <a:pt x="1015" y="880"/>
                      <a:pt x="1021" y="815"/>
                    </a:cubicBezTo>
                    <a:lnTo>
                      <a:pt x="1021" y="690"/>
                    </a:lnTo>
                    <a:cubicBezTo>
                      <a:pt x="1014" y="639"/>
                      <a:pt x="999" y="592"/>
                      <a:pt x="978" y="547"/>
                    </a:cubicBezTo>
                    <a:cubicBezTo>
                      <a:pt x="965" y="523"/>
                      <a:pt x="953" y="498"/>
                      <a:pt x="941" y="473"/>
                    </a:cubicBezTo>
                    <a:cubicBezTo>
                      <a:pt x="919" y="425"/>
                      <a:pt x="898" y="375"/>
                      <a:pt x="862" y="336"/>
                    </a:cubicBezTo>
                    <a:cubicBezTo>
                      <a:pt x="852" y="326"/>
                      <a:pt x="842" y="313"/>
                      <a:pt x="833" y="302"/>
                    </a:cubicBezTo>
                    <a:cubicBezTo>
                      <a:pt x="816" y="282"/>
                      <a:pt x="802" y="261"/>
                      <a:pt x="787" y="239"/>
                    </a:cubicBezTo>
                    <a:cubicBezTo>
                      <a:pt x="780" y="228"/>
                      <a:pt x="773" y="216"/>
                      <a:pt x="765" y="204"/>
                    </a:cubicBezTo>
                    <a:cubicBezTo>
                      <a:pt x="747" y="177"/>
                      <a:pt x="709" y="139"/>
                      <a:pt x="685" y="118"/>
                    </a:cubicBezTo>
                    <a:cubicBezTo>
                      <a:pt x="669" y="105"/>
                      <a:pt x="652" y="95"/>
                      <a:pt x="634" y="86"/>
                    </a:cubicBezTo>
                    <a:cubicBezTo>
                      <a:pt x="579" y="30"/>
                      <a:pt x="502" y="0"/>
                      <a:pt x="426"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g2a2663abdf2_0_208"/>
              <p:cNvSpPr/>
              <p:nvPr/>
            </p:nvSpPr>
            <p:spPr>
              <a:xfrm>
                <a:off x="5912650" y="3960775"/>
                <a:ext cx="22600" cy="29650"/>
              </a:xfrm>
              <a:custGeom>
                <a:avLst/>
                <a:gdLst/>
                <a:ahLst/>
                <a:cxnLst/>
                <a:rect l="l" t="t" r="r" b="b"/>
                <a:pathLst>
                  <a:path w="904" h="1186" extrusionOk="0">
                    <a:moveTo>
                      <a:pt x="650" y="0"/>
                    </a:moveTo>
                    <a:cubicBezTo>
                      <a:pt x="623" y="0"/>
                      <a:pt x="597" y="12"/>
                      <a:pt x="576" y="29"/>
                    </a:cubicBezTo>
                    <a:cubicBezTo>
                      <a:pt x="568" y="32"/>
                      <a:pt x="559" y="33"/>
                      <a:pt x="550" y="35"/>
                    </a:cubicBezTo>
                    <a:cubicBezTo>
                      <a:pt x="478" y="39"/>
                      <a:pt x="406" y="74"/>
                      <a:pt x="357" y="123"/>
                    </a:cubicBezTo>
                    <a:cubicBezTo>
                      <a:pt x="332" y="147"/>
                      <a:pt x="309" y="171"/>
                      <a:pt x="285" y="196"/>
                    </a:cubicBezTo>
                    <a:cubicBezTo>
                      <a:pt x="241" y="243"/>
                      <a:pt x="196" y="286"/>
                      <a:pt x="164" y="342"/>
                    </a:cubicBezTo>
                    <a:cubicBezTo>
                      <a:pt x="144" y="377"/>
                      <a:pt x="126" y="410"/>
                      <a:pt x="108" y="446"/>
                    </a:cubicBezTo>
                    <a:cubicBezTo>
                      <a:pt x="84" y="494"/>
                      <a:pt x="73" y="547"/>
                      <a:pt x="61" y="599"/>
                    </a:cubicBezTo>
                    <a:cubicBezTo>
                      <a:pt x="47" y="648"/>
                      <a:pt x="35" y="697"/>
                      <a:pt x="23" y="745"/>
                    </a:cubicBezTo>
                    <a:cubicBezTo>
                      <a:pt x="0" y="830"/>
                      <a:pt x="44" y="966"/>
                      <a:pt x="97" y="1031"/>
                    </a:cubicBezTo>
                    <a:cubicBezTo>
                      <a:pt x="155" y="1100"/>
                      <a:pt x="223" y="1149"/>
                      <a:pt x="311" y="1171"/>
                    </a:cubicBezTo>
                    <a:cubicBezTo>
                      <a:pt x="345" y="1181"/>
                      <a:pt x="380" y="1185"/>
                      <a:pt x="414" y="1185"/>
                    </a:cubicBezTo>
                    <a:cubicBezTo>
                      <a:pt x="568" y="1185"/>
                      <a:pt x="712" y="1095"/>
                      <a:pt x="775" y="946"/>
                    </a:cubicBezTo>
                    <a:cubicBezTo>
                      <a:pt x="792" y="908"/>
                      <a:pt x="810" y="867"/>
                      <a:pt x="825" y="827"/>
                    </a:cubicBezTo>
                    <a:cubicBezTo>
                      <a:pt x="853" y="762"/>
                      <a:pt x="870" y="691"/>
                      <a:pt x="884" y="619"/>
                    </a:cubicBezTo>
                    <a:cubicBezTo>
                      <a:pt x="903" y="517"/>
                      <a:pt x="880" y="404"/>
                      <a:pt x="869" y="300"/>
                    </a:cubicBezTo>
                    <a:cubicBezTo>
                      <a:pt x="861" y="227"/>
                      <a:pt x="821" y="157"/>
                      <a:pt x="765" y="108"/>
                    </a:cubicBezTo>
                    <a:cubicBezTo>
                      <a:pt x="761" y="105"/>
                      <a:pt x="758" y="98"/>
                      <a:pt x="754" y="95"/>
                    </a:cubicBezTo>
                    <a:cubicBezTo>
                      <a:pt x="753" y="52"/>
                      <a:pt x="713" y="14"/>
                      <a:pt x="674" y="3"/>
                    </a:cubicBezTo>
                    <a:cubicBezTo>
                      <a:pt x="666" y="1"/>
                      <a:pt x="658" y="0"/>
                      <a:pt x="650"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45" name="Google Shape;645;g2a2663abdf2_0_208"/>
          <p:cNvGrpSpPr/>
          <p:nvPr/>
        </p:nvGrpSpPr>
        <p:grpSpPr>
          <a:xfrm>
            <a:off x="6954020" y="1727449"/>
            <a:ext cx="703342" cy="899756"/>
            <a:chOff x="8198569" y="2407300"/>
            <a:chExt cx="409825" cy="524700"/>
          </a:xfrm>
        </p:grpSpPr>
        <p:sp>
          <p:nvSpPr>
            <p:cNvPr id="646" name="Google Shape;646;g2a2663abdf2_0_208"/>
            <p:cNvSpPr/>
            <p:nvPr/>
          </p:nvSpPr>
          <p:spPr>
            <a:xfrm>
              <a:off x="8203219" y="2407300"/>
              <a:ext cx="400525" cy="524700"/>
            </a:xfrm>
            <a:custGeom>
              <a:avLst/>
              <a:gdLst/>
              <a:ahLst/>
              <a:cxnLst/>
              <a:rect l="l" t="t" r="r" b="b"/>
              <a:pathLst>
                <a:path w="16021" h="20988" extrusionOk="0">
                  <a:moveTo>
                    <a:pt x="7752" y="0"/>
                  </a:moveTo>
                  <a:cubicBezTo>
                    <a:pt x="7615" y="0"/>
                    <a:pt x="7482" y="53"/>
                    <a:pt x="7402" y="168"/>
                  </a:cubicBezTo>
                  <a:cubicBezTo>
                    <a:pt x="7046" y="680"/>
                    <a:pt x="6711" y="1207"/>
                    <a:pt x="6401" y="1747"/>
                  </a:cubicBezTo>
                  <a:cubicBezTo>
                    <a:pt x="6198" y="980"/>
                    <a:pt x="5745" y="331"/>
                    <a:pt x="4856" y="54"/>
                  </a:cubicBezTo>
                  <a:cubicBezTo>
                    <a:pt x="4822" y="43"/>
                    <a:pt x="4788" y="38"/>
                    <a:pt x="4755" y="38"/>
                  </a:cubicBezTo>
                  <a:cubicBezTo>
                    <a:pt x="4535" y="38"/>
                    <a:pt x="4335" y="250"/>
                    <a:pt x="4292" y="449"/>
                  </a:cubicBezTo>
                  <a:cubicBezTo>
                    <a:pt x="4139" y="1168"/>
                    <a:pt x="4019" y="1951"/>
                    <a:pt x="4019" y="2718"/>
                  </a:cubicBezTo>
                  <a:cubicBezTo>
                    <a:pt x="3264" y="2378"/>
                    <a:pt x="2428" y="2215"/>
                    <a:pt x="1594" y="2215"/>
                  </a:cubicBezTo>
                  <a:cubicBezTo>
                    <a:pt x="1260" y="2215"/>
                    <a:pt x="927" y="2241"/>
                    <a:pt x="600" y="2293"/>
                  </a:cubicBezTo>
                  <a:cubicBezTo>
                    <a:pt x="245" y="2347"/>
                    <a:pt x="0" y="2845"/>
                    <a:pt x="341" y="3096"/>
                  </a:cubicBezTo>
                  <a:cubicBezTo>
                    <a:pt x="1368" y="3849"/>
                    <a:pt x="2443" y="4535"/>
                    <a:pt x="3554" y="5157"/>
                  </a:cubicBezTo>
                  <a:cubicBezTo>
                    <a:pt x="3388" y="5302"/>
                    <a:pt x="3236" y="5463"/>
                    <a:pt x="3101" y="5637"/>
                  </a:cubicBezTo>
                  <a:cubicBezTo>
                    <a:pt x="1454" y="7067"/>
                    <a:pt x="994" y="9351"/>
                    <a:pt x="2862" y="12161"/>
                  </a:cubicBezTo>
                  <a:cubicBezTo>
                    <a:pt x="3881" y="13694"/>
                    <a:pt x="5139" y="15090"/>
                    <a:pt x="6374" y="16450"/>
                  </a:cubicBezTo>
                  <a:cubicBezTo>
                    <a:pt x="7046" y="17189"/>
                    <a:pt x="7736" y="17910"/>
                    <a:pt x="8446" y="18611"/>
                  </a:cubicBezTo>
                  <a:cubicBezTo>
                    <a:pt x="9114" y="19273"/>
                    <a:pt x="9786" y="20020"/>
                    <a:pt x="10579" y="20535"/>
                  </a:cubicBezTo>
                  <a:cubicBezTo>
                    <a:pt x="11058" y="20847"/>
                    <a:pt x="11581" y="20987"/>
                    <a:pt x="12102" y="20987"/>
                  </a:cubicBezTo>
                  <a:cubicBezTo>
                    <a:pt x="13161" y="20987"/>
                    <a:pt x="14209" y="20406"/>
                    <a:pt x="14845" y="19497"/>
                  </a:cubicBezTo>
                  <a:cubicBezTo>
                    <a:pt x="15917" y="17965"/>
                    <a:pt x="16020" y="15875"/>
                    <a:pt x="15961" y="14065"/>
                  </a:cubicBezTo>
                  <a:cubicBezTo>
                    <a:pt x="15903" y="12250"/>
                    <a:pt x="15535" y="10461"/>
                    <a:pt x="15040" y="8719"/>
                  </a:cubicBezTo>
                  <a:cubicBezTo>
                    <a:pt x="14539" y="6957"/>
                    <a:pt x="13675" y="5413"/>
                    <a:pt x="11916" y="4658"/>
                  </a:cubicBezTo>
                  <a:cubicBezTo>
                    <a:pt x="11547" y="4501"/>
                    <a:pt x="11168" y="4380"/>
                    <a:pt x="10781" y="4287"/>
                  </a:cubicBezTo>
                  <a:cubicBezTo>
                    <a:pt x="11047" y="4058"/>
                    <a:pt x="11230" y="3771"/>
                    <a:pt x="11200" y="3399"/>
                  </a:cubicBezTo>
                  <a:cubicBezTo>
                    <a:pt x="11150" y="2780"/>
                    <a:pt x="10667" y="2600"/>
                    <a:pt x="10159" y="2600"/>
                  </a:cubicBezTo>
                  <a:cubicBezTo>
                    <a:pt x="9922" y="2600"/>
                    <a:pt x="9680" y="2639"/>
                    <a:pt x="9473" y="2691"/>
                  </a:cubicBezTo>
                  <a:cubicBezTo>
                    <a:pt x="8992" y="2812"/>
                    <a:pt x="8511" y="2936"/>
                    <a:pt x="8030" y="3058"/>
                  </a:cubicBezTo>
                  <a:cubicBezTo>
                    <a:pt x="8392" y="2205"/>
                    <a:pt x="8461" y="1246"/>
                    <a:pt x="8224" y="321"/>
                  </a:cubicBezTo>
                  <a:cubicBezTo>
                    <a:pt x="8172" y="119"/>
                    <a:pt x="7958" y="0"/>
                    <a:pt x="7752" y="0"/>
                  </a:cubicBezTo>
                  <a:close/>
                </a:path>
              </a:pathLst>
            </a:custGeom>
            <a:solidFill>
              <a:srgbClr val="FFFFFF"/>
            </a:solidFill>
            <a:ln w="76200" cap="flat" cmpd="sng">
              <a:solidFill>
                <a:srgbClr val="FFFFFF"/>
              </a:solidFill>
              <a:prstDash val="solid"/>
              <a:round/>
              <a:headEnd type="none" w="sm" len="sm"/>
              <a:tailEnd type="none" w="sm" len="sm"/>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47" name="Google Shape;647;g2a2663abdf2_0_208"/>
            <p:cNvGrpSpPr/>
            <p:nvPr/>
          </p:nvGrpSpPr>
          <p:grpSpPr>
            <a:xfrm>
              <a:off x="8198569" y="2407300"/>
              <a:ext cx="409825" cy="524700"/>
              <a:chOff x="5985625" y="3718875"/>
              <a:chExt cx="409825" cy="524700"/>
            </a:xfrm>
          </p:grpSpPr>
          <p:sp>
            <p:nvSpPr>
              <p:cNvPr id="648" name="Google Shape;648;g2a2663abdf2_0_208"/>
              <p:cNvSpPr/>
              <p:nvPr/>
            </p:nvSpPr>
            <p:spPr>
              <a:xfrm>
                <a:off x="5985625" y="3818875"/>
                <a:ext cx="409825" cy="424700"/>
              </a:xfrm>
              <a:custGeom>
                <a:avLst/>
                <a:gdLst/>
                <a:ahLst/>
                <a:cxnLst/>
                <a:rect l="l" t="t" r="r" b="b"/>
                <a:pathLst>
                  <a:path w="16393" h="16988" extrusionOk="0">
                    <a:moveTo>
                      <a:pt x="8559" y="1"/>
                    </a:moveTo>
                    <a:cubicBezTo>
                      <a:pt x="3754" y="1"/>
                      <a:pt x="1" y="3290"/>
                      <a:pt x="3236" y="8161"/>
                    </a:cubicBezTo>
                    <a:cubicBezTo>
                      <a:pt x="4255" y="9694"/>
                      <a:pt x="5513" y="11091"/>
                      <a:pt x="6748" y="12451"/>
                    </a:cubicBezTo>
                    <a:cubicBezTo>
                      <a:pt x="7420" y="13189"/>
                      <a:pt x="8110" y="13911"/>
                      <a:pt x="8820" y="14611"/>
                    </a:cubicBezTo>
                    <a:cubicBezTo>
                      <a:pt x="9488" y="15274"/>
                      <a:pt x="10160" y="16020"/>
                      <a:pt x="10953" y="16536"/>
                    </a:cubicBezTo>
                    <a:cubicBezTo>
                      <a:pt x="11432" y="16847"/>
                      <a:pt x="11956" y="16987"/>
                      <a:pt x="12476" y="16987"/>
                    </a:cubicBezTo>
                    <a:cubicBezTo>
                      <a:pt x="13535" y="16987"/>
                      <a:pt x="14583" y="16406"/>
                      <a:pt x="15219" y="15497"/>
                    </a:cubicBezTo>
                    <a:cubicBezTo>
                      <a:pt x="16291" y="13965"/>
                      <a:pt x="16392" y="11875"/>
                      <a:pt x="16335" y="10065"/>
                    </a:cubicBezTo>
                    <a:cubicBezTo>
                      <a:pt x="16277" y="8251"/>
                      <a:pt x="15909" y="6461"/>
                      <a:pt x="15414" y="4719"/>
                    </a:cubicBezTo>
                    <a:cubicBezTo>
                      <a:pt x="14911" y="2957"/>
                      <a:pt x="14048" y="1413"/>
                      <a:pt x="12288" y="658"/>
                    </a:cubicBezTo>
                    <a:cubicBezTo>
                      <a:pt x="11277" y="224"/>
                      <a:pt x="10180" y="68"/>
                      <a:pt x="9087" y="14"/>
                    </a:cubicBezTo>
                    <a:cubicBezTo>
                      <a:pt x="8909" y="5"/>
                      <a:pt x="8733" y="1"/>
                      <a:pt x="8559" y="1"/>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g2a2663abdf2_0_208"/>
              <p:cNvSpPr/>
              <p:nvPr/>
            </p:nvSpPr>
            <p:spPr>
              <a:xfrm>
                <a:off x="5995025" y="3718875"/>
                <a:ext cx="284000" cy="228950"/>
              </a:xfrm>
              <a:custGeom>
                <a:avLst/>
                <a:gdLst/>
                <a:ahLst/>
                <a:cxnLst/>
                <a:rect l="l" t="t" r="r" b="b"/>
                <a:pathLst>
                  <a:path w="11360" h="9158" extrusionOk="0">
                    <a:moveTo>
                      <a:pt x="7751" y="1"/>
                    </a:moveTo>
                    <a:cubicBezTo>
                      <a:pt x="7614" y="1"/>
                      <a:pt x="7481" y="53"/>
                      <a:pt x="7401" y="168"/>
                    </a:cubicBezTo>
                    <a:cubicBezTo>
                      <a:pt x="7045" y="682"/>
                      <a:pt x="6711" y="1208"/>
                      <a:pt x="6400" y="1747"/>
                    </a:cubicBezTo>
                    <a:cubicBezTo>
                      <a:pt x="6197" y="980"/>
                      <a:pt x="5744" y="332"/>
                      <a:pt x="4855" y="54"/>
                    </a:cubicBezTo>
                    <a:cubicBezTo>
                      <a:pt x="4821" y="43"/>
                      <a:pt x="4788" y="39"/>
                      <a:pt x="4754" y="39"/>
                    </a:cubicBezTo>
                    <a:cubicBezTo>
                      <a:pt x="4534" y="39"/>
                      <a:pt x="4334" y="250"/>
                      <a:pt x="4292" y="449"/>
                    </a:cubicBezTo>
                    <a:cubicBezTo>
                      <a:pt x="4140" y="1169"/>
                      <a:pt x="4018" y="1951"/>
                      <a:pt x="4018" y="2718"/>
                    </a:cubicBezTo>
                    <a:cubicBezTo>
                      <a:pt x="3264" y="2379"/>
                      <a:pt x="2428" y="2216"/>
                      <a:pt x="1594" y="2216"/>
                    </a:cubicBezTo>
                    <a:cubicBezTo>
                      <a:pt x="1260" y="2216"/>
                      <a:pt x="927" y="2242"/>
                      <a:pt x="600" y="2293"/>
                    </a:cubicBezTo>
                    <a:cubicBezTo>
                      <a:pt x="245" y="2347"/>
                      <a:pt x="0" y="2846"/>
                      <a:pt x="340" y="3096"/>
                    </a:cubicBezTo>
                    <a:cubicBezTo>
                      <a:pt x="1368" y="3849"/>
                      <a:pt x="2442" y="4535"/>
                      <a:pt x="3553" y="5157"/>
                    </a:cubicBezTo>
                    <a:cubicBezTo>
                      <a:pt x="2634" y="5960"/>
                      <a:pt x="2155" y="7260"/>
                      <a:pt x="2406" y="8467"/>
                    </a:cubicBezTo>
                    <a:cubicBezTo>
                      <a:pt x="2456" y="8703"/>
                      <a:pt x="2683" y="8897"/>
                      <a:pt x="2908" y="8897"/>
                    </a:cubicBezTo>
                    <a:cubicBezTo>
                      <a:pt x="3021" y="8897"/>
                      <a:pt x="3135" y="8848"/>
                      <a:pt x="3225" y="8730"/>
                    </a:cubicBezTo>
                    <a:cubicBezTo>
                      <a:pt x="3767" y="8024"/>
                      <a:pt x="4350" y="7349"/>
                      <a:pt x="4970" y="6711"/>
                    </a:cubicBezTo>
                    <a:cubicBezTo>
                      <a:pt x="5096" y="7081"/>
                      <a:pt x="5253" y="7441"/>
                      <a:pt x="5456" y="7785"/>
                    </a:cubicBezTo>
                    <a:cubicBezTo>
                      <a:pt x="5757" y="8298"/>
                      <a:pt x="6234" y="9074"/>
                      <a:pt x="6885" y="9151"/>
                    </a:cubicBezTo>
                    <a:cubicBezTo>
                      <a:pt x="6924" y="9156"/>
                      <a:pt x="6962" y="9158"/>
                      <a:pt x="6999" y="9158"/>
                    </a:cubicBezTo>
                    <a:cubicBezTo>
                      <a:pt x="7672" y="9158"/>
                      <a:pt x="7904" y="8416"/>
                      <a:pt x="7786" y="7838"/>
                    </a:cubicBezTo>
                    <a:cubicBezTo>
                      <a:pt x="7708" y="7464"/>
                      <a:pt x="7539" y="7111"/>
                      <a:pt x="7400" y="6758"/>
                    </a:cubicBezTo>
                    <a:cubicBezTo>
                      <a:pt x="7379" y="6705"/>
                      <a:pt x="7358" y="6652"/>
                      <a:pt x="7337" y="6600"/>
                    </a:cubicBezTo>
                    <a:lnTo>
                      <a:pt x="7337" y="6600"/>
                    </a:lnTo>
                    <a:cubicBezTo>
                      <a:pt x="8294" y="7016"/>
                      <a:pt x="9292" y="7341"/>
                      <a:pt x="10335" y="7341"/>
                    </a:cubicBezTo>
                    <a:cubicBezTo>
                      <a:pt x="10499" y="7341"/>
                      <a:pt x="10664" y="7333"/>
                      <a:pt x="10831" y="7316"/>
                    </a:cubicBezTo>
                    <a:cubicBezTo>
                      <a:pt x="11197" y="7278"/>
                      <a:pt x="11360" y="6882"/>
                      <a:pt x="11179" y="6580"/>
                    </a:cubicBezTo>
                    <a:cubicBezTo>
                      <a:pt x="10770" y="5901"/>
                      <a:pt x="10180" y="5343"/>
                      <a:pt x="9493" y="4961"/>
                    </a:cubicBezTo>
                    <a:cubicBezTo>
                      <a:pt x="9596" y="4923"/>
                      <a:pt x="9701" y="4888"/>
                      <a:pt x="9803" y="4844"/>
                    </a:cubicBezTo>
                    <a:cubicBezTo>
                      <a:pt x="10388" y="4588"/>
                      <a:pt x="11257" y="4173"/>
                      <a:pt x="11195" y="3402"/>
                    </a:cubicBezTo>
                    <a:cubicBezTo>
                      <a:pt x="11145" y="2783"/>
                      <a:pt x="10663" y="2603"/>
                      <a:pt x="10154" y="2603"/>
                    </a:cubicBezTo>
                    <a:cubicBezTo>
                      <a:pt x="9917" y="2603"/>
                      <a:pt x="9674" y="2642"/>
                      <a:pt x="9467" y="2694"/>
                    </a:cubicBezTo>
                    <a:cubicBezTo>
                      <a:pt x="8986" y="2815"/>
                      <a:pt x="8505" y="2940"/>
                      <a:pt x="8024" y="3062"/>
                    </a:cubicBezTo>
                    <a:cubicBezTo>
                      <a:pt x="8386" y="2207"/>
                      <a:pt x="8455" y="1248"/>
                      <a:pt x="8218" y="324"/>
                    </a:cubicBezTo>
                    <a:cubicBezTo>
                      <a:pt x="8170" y="120"/>
                      <a:pt x="7957" y="1"/>
                      <a:pt x="7751"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0" name="Google Shape;650;g2a2663abdf2_0_208"/>
              <p:cNvSpPr/>
              <p:nvPr/>
            </p:nvSpPr>
            <p:spPr>
              <a:xfrm>
                <a:off x="6105600" y="3785825"/>
                <a:ext cx="96025" cy="91450"/>
              </a:xfrm>
              <a:custGeom>
                <a:avLst/>
                <a:gdLst/>
                <a:ahLst/>
                <a:cxnLst/>
                <a:rect l="l" t="t" r="r" b="b"/>
                <a:pathLst>
                  <a:path w="3841" h="3658" extrusionOk="0">
                    <a:moveTo>
                      <a:pt x="2068" y="1"/>
                    </a:moveTo>
                    <a:cubicBezTo>
                      <a:pt x="1863" y="1"/>
                      <a:pt x="1651" y="143"/>
                      <a:pt x="1625" y="362"/>
                    </a:cubicBezTo>
                    <a:cubicBezTo>
                      <a:pt x="1623" y="368"/>
                      <a:pt x="1623" y="374"/>
                      <a:pt x="1623" y="381"/>
                    </a:cubicBezTo>
                    <a:cubicBezTo>
                      <a:pt x="1581" y="319"/>
                      <a:pt x="1538" y="258"/>
                      <a:pt x="1493" y="197"/>
                    </a:cubicBezTo>
                    <a:cubicBezTo>
                      <a:pt x="1432" y="112"/>
                      <a:pt x="1334" y="60"/>
                      <a:pt x="1232" y="60"/>
                    </a:cubicBezTo>
                    <a:cubicBezTo>
                      <a:pt x="1209" y="60"/>
                      <a:pt x="1186" y="63"/>
                      <a:pt x="1162" y="69"/>
                    </a:cubicBezTo>
                    <a:cubicBezTo>
                      <a:pt x="1049" y="95"/>
                      <a:pt x="921" y="196"/>
                      <a:pt x="914" y="322"/>
                    </a:cubicBezTo>
                    <a:cubicBezTo>
                      <a:pt x="908" y="477"/>
                      <a:pt x="888" y="638"/>
                      <a:pt x="913" y="791"/>
                    </a:cubicBezTo>
                    <a:cubicBezTo>
                      <a:pt x="922" y="846"/>
                      <a:pt x="937" y="900"/>
                      <a:pt x="949" y="953"/>
                    </a:cubicBezTo>
                    <a:cubicBezTo>
                      <a:pt x="878" y="943"/>
                      <a:pt x="806" y="937"/>
                      <a:pt x="734" y="937"/>
                    </a:cubicBezTo>
                    <a:cubicBezTo>
                      <a:pt x="618" y="937"/>
                      <a:pt x="500" y="951"/>
                      <a:pt x="381" y="978"/>
                    </a:cubicBezTo>
                    <a:cubicBezTo>
                      <a:pt x="241" y="1010"/>
                      <a:pt x="145" y="1177"/>
                      <a:pt x="141" y="1308"/>
                    </a:cubicBezTo>
                    <a:cubicBezTo>
                      <a:pt x="137" y="1451"/>
                      <a:pt x="213" y="1592"/>
                      <a:pt x="348" y="1655"/>
                    </a:cubicBezTo>
                    <a:cubicBezTo>
                      <a:pt x="382" y="1671"/>
                      <a:pt x="416" y="1688"/>
                      <a:pt x="450" y="1706"/>
                    </a:cubicBezTo>
                    <a:cubicBezTo>
                      <a:pt x="246" y="2041"/>
                      <a:pt x="105" y="2413"/>
                      <a:pt x="32" y="2801"/>
                    </a:cubicBezTo>
                    <a:cubicBezTo>
                      <a:pt x="0" y="2966"/>
                      <a:pt x="94" y="3142"/>
                      <a:pt x="245" y="3213"/>
                    </a:cubicBezTo>
                    <a:cubicBezTo>
                      <a:pt x="297" y="3237"/>
                      <a:pt x="349" y="3248"/>
                      <a:pt x="401" y="3248"/>
                    </a:cubicBezTo>
                    <a:cubicBezTo>
                      <a:pt x="511" y="3248"/>
                      <a:pt x="617" y="3198"/>
                      <a:pt x="699" y="3116"/>
                    </a:cubicBezTo>
                    <a:lnTo>
                      <a:pt x="1126" y="2689"/>
                    </a:lnTo>
                    <a:lnTo>
                      <a:pt x="1126" y="2689"/>
                    </a:lnTo>
                    <a:cubicBezTo>
                      <a:pt x="1110" y="2971"/>
                      <a:pt x="1179" y="3258"/>
                      <a:pt x="1346" y="3486"/>
                    </a:cubicBezTo>
                    <a:cubicBezTo>
                      <a:pt x="1424" y="3593"/>
                      <a:pt x="1549" y="3658"/>
                      <a:pt x="1678" y="3658"/>
                    </a:cubicBezTo>
                    <a:cubicBezTo>
                      <a:pt x="1720" y="3658"/>
                      <a:pt x="1763" y="3650"/>
                      <a:pt x="1806" y="3635"/>
                    </a:cubicBezTo>
                    <a:cubicBezTo>
                      <a:pt x="1960" y="3580"/>
                      <a:pt x="2100" y="3398"/>
                      <a:pt x="2066" y="3229"/>
                    </a:cubicBezTo>
                    <a:cubicBezTo>
                      <a:pt x="2027" y="3017"/>
                      <a:pt x="1986" y="2806"/>
                      <a:pt x="1946" y="2595"/>
                    </a:cubicBezTo>
                    <a:cubicBezTo>
                      <a:pt x="1954" y="2582"/>
                      <a:pt x="1959" y="2568"/>
                      <a:pt x="1964" y="2554"/>
                    </a:cubicBezTo>
                    <a:cubicBezTo>
                      <a:pt x="1967" y="2549"/>
                      <a:pt x="1969" y="2544"/>
                      <a:pt x="1971" y="2541"/>
                    </a:cubicBezTo>
                    <a:cubicBezTo>
                      <a:pt x="1983" y="2526"/>
                      <a:pt x="1996" y="2510"/>
                      <a:pt x="2009" y="2494"/>
                    </a:cubicBezTo>
                    <a:cubicBezTo>
                      <a:pt x="2014" y="2489"/>
                      <a:pt x="2018" y="2485"/>
                      <a:pt x="2021" y="2481"/>
                    </a:cubicBezTo>
                    <a:cubicBezTo>
                      <a:pt x="2033" y="2471"/>
                      <a:pt x="2044" y="2464"/>
                      <a:pt x="2056" y="2456"/>
                    </a:cubicBezTo>
                    <a:cubicBezTo>
                      <a:pt x="2061" y="2454"/>
                      <a:pt x="2059" y="2454"/>
                      <a:pt x="2061" y="2453"/>
                    </a:cubicBezTo>
                    <a:cubicBezTo>
                      <a:pt x="2076" y="2446"/>
                      <a:pt x="2090" y="2441"/>
                      <a:pt x="2106" y="2436"/>
                    </a:cubicBezTo>
                    <a:cubicBezTo>
                      <a:pt x="2115" y="2433"/>
                      <a:pt x="2113" y="2433"/>
                      <a:pt x="2118" y="2432"/>
                    </a:cubicBezTo>
                    <a:cubicBezTo>
                      <a:pt x="2132" y="2431"/>
                      <a:pt x="2144" y="2428"/>
                      <a:pt x="2158" y="2427"/>
                    </a:cubicBezTo>
                    <a:cubicBezTo>
                      <a:pt x="2173" y="2426"/>
                      <a:pt x="2185" y="2426"/>
                      <a:pt x="2200" y="2423"/>
                    </a:cubicBezTo>
                    <a:cubicBezTo>
                      <a:pt x="2204" y="2423"/>
                      <a:pt x="2206" y="2423"/>
                      <a:pt x="2211" y="2426"/>
                    </a:cubicBezTo>
                    <a:cubicBezTo>
                      <a:pt x="2220" y="2427"/>
                      <a:pt x="2272" y="2438"/>
                      <a:pt x="2295" y="2443"/>
                    </a:cubicBezTo>
                    <a:cubicBezTo>
                      <a:pt x="2304" y="2447"/>
                      <a:pt x="2316" y="2453"/>
                      <a:pt x="2329" y="2459"/>
                    </a:cubicBezTo>
                    <a:cubicBezTo>
                      <a:pt x="2394" y="2530"/>
                      <a:pt x="2456" y="2605"/>
                      <a:pt x="2513" y="2699"/>
                    </a:cubicBezTo>
                    <a:cubicBezTo>
                      <a:pt x="2589" y="2826"/>
                      <a:pt x="2701" y="2879"/>
                      <a:pt x="2816" y="2879"/>
                    </a:cubicBezTo>
                    <a:cubicBezTo>
                      <a:pt x="3065" y="2879"/>
                      <a:pt x="3323" y="2626"/>
                      <a:pt x="3227" y="2334"/>
                    </a:cubicBezTo>
                    <a:cubicBezTo>
                      <a:pt x="3161" y="2134"/>
                      <a:pt x="3033" y="1977"/>
                      <a:pt x="2873" y="1857"/>
                    </a:cubicBezTo>
                    <a:cubicBezTo>
                      <a:pt x="2856" y="1838"/>
                      <a:pt x="2837" y="1819"/>
                      <a:pt x="2817" y="1801"/>
                    </a:cubicBezTo>
                    <a:cubicBezTo>
                      <a:pt x="3041" y="1677"/>
                      <a:pt x="3268" y="1555"/>
                      <a:pt x="3492" y="1431"/>
                    </a:cubicBezTo>
                    <a:cubicBezTo>
                      <a:pt x="3841" y="1240"/>
                      <a:pt x="3638" y="673"/>
                      <a:pt x="3274" y="673"/>
                    </a:cubicBezTo>
                    <a:cubicBezTo>
                      <a:pt x="3257" y="673"/>
                      <a:pt x="3239" y="674"/>
                      <a:pt x="3222" y="677"/>
                    </a:cubicBezTo>
                    <a:cubicBezTo>
                      <a:pt x="2957" y="722"/>
                      <a:pt x="2702" y="785"/>
                      <a:pt x="2463" y="879"/>
                    </a:cubicBezTo>
                    <a:cubicBezTo>
                      <a:pt x="2463" y="874"/>
                      <a:pt x="2463" y="869"/>
                      <a:pt x="2465" y="863"/>
                    </a:cubicBezTo>
                    <a:cubicBezTo>
                      <a:pt x="2472" y="801"/>
                      <a:pt x="2473" y="738"/>
                      <a:pt x="2478" y="675"/>
                    </a:cubicBezTo>
                    <a:cubicBezTo>
                      <a:pt x="2483" y="621"/>
                      <a:pt x="2488" y="569"/>
                      <a:pt x="2494" y="514"/>
                    </a:cubicBezTo>
                    <a:lnTo>
                      <a:pt x="2491" y="514"/>
                    </a:lnTo>
                    <a:cubicBezTo>
                      <a:pt x="2493" y="476"/>
                      <a:pt x="2498" y="439"/>
                      <a:pt x="2499" y="399"/>
                    </a:cubicBezTo>
                    <a:cubicBezTo>
                      <a:pt x="2507" y="183"/>
                      <a:pt x="2275" y="6"/>
                      <a:pt x="2079" y="1"/>
                    </a:cubicBezTo>
                    <a:cubicBezTo>
                      <a:pt x="2075" y="1"/>
                      <a:pt x="2071" y="1"/>
                      <a:pt x="2068"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1" name="Google Shape;651;g2a2663abdf2_0_208"/>
              <p:cNvSpPr/>
              <p:nvPr/>
            </p:nvSpPr>
            <p:spPr>
              <a:xfrm>
                <a:off x="6129075" y="3991425"/>
                <a:ext cx="27525" cy="31000"/>
              </a:xfrm>
              <a:custGeom>
                <a:avLst/>
                <a:gdLst/>
                <a:ahLst/>
                <a:cxnLst/>
                <a:rect l="l" t="t" r="r" b="b"/>
                <a:pathLst>
                  <a:path w="1101" h="1240" extrusionOk="0">
                    <a:moveTo>
                      <a:pt x="389" y="0"/>
                    </a:moveTo>
                    <a:cubicBezTo>
                      <a:pt x="314" y="0"/>
                      <a:pt x="240" y="22"/>
                      <a:pt x="175" y="66"/>
                    </a:cubicBezTo>
                    <a:cubicBezTo>
                      <a:pt x="118" y="106"/>
                      <a:pt x="73" y="158"/>
                      <a:pt x="43" y="220"/>
                    </a:cubicBezTo>
                    <a:cubicBezTo>
                      <a:pt x="13" y="284"/>
                      <a:pt x="1" y="351"/>
                      <a:pt x="8" y="419"/>
                    </a:cubicBezTo>
                    <a:cubicBezTo>
                      <a:pt x="8" y="441"/>
                      <a:pt x="8" y="465"/>
                      <a:pt x="9" y="487"/>
                    </a:cubicBezTo>
                    <a:cubicBezTo>
                      <a:pt x="11" y="551"/>
                      <a:pt x="34" y="598"/>
                      <a:pt x="57" y="653"/>
                    </a:cubicBezTo>
                    <a:lnTo>
                      <a:pt x="83" y="711"/>
                    </a:lnTo>
                    <a:cubicBezTo>
                      <a:pt x="107" y="767"/>
                      <a:pt x="130" y="825"/>
                      <a:pt x="166" y="873"/>
                    </a:cubicBezTo>
                    <a:cubicBezTo>
                      <a:pt x="193" y="911"/>
                      <a:pt x="224" y="947"/>
                      <a:pt x="253" y="985"/>
                    </a:cubicBezTo>
                    <a:cubicBezTo>
                      <a:pt x="313" y="1062"/>
                      <a:pt x="373" y="1137"/>
                      <a:pt x="464" y="1177"/>
                    </a:cubicBezTo>
                    <a:cubicBezTo>
                      <a:pt x="484" y="1186"/>
                      <a:pt x="505" y="1193"/>
                      <a:pt x="525" y="1202"/>
                    </a:cubicBezTo>
                    <a:cubicBezTo>
                      <a:pt x="579" y="1227"/>
                      <a:pt x="637" y="1240"/>
                      <a:pt x="695" y="1240"/>
                    </a:cubicBezTo>
                    <a:cubicBezTo>
                      <a:pt x="707" y="1240"/>
                      <a:pt x="719" y="1239"/>
                      <a:pt x="731" y="1238"/>
                    </a:cubicBezTo>
                    <a:cubicBezTo>
                      <a:pt x="801" y="1232"/>
                      <a:pt x="864" y="1209"/>
                      <a:pt x="922" y="1170"/>
                    </a:cubicBezTo>
                    <a:cubicBezTo>
                      <a:pt x="980" y="1130"/>
                      <a:pt x="1026" y="1076"/>
                      <a:pt x="1057" y="1011"/>
                    </a:cubicBezTo>
                    <a:cubicBezTo>
                      <a:pt x="1088" y="946"/>
                      <a:pt x="1100" y="877"/>
                      <a:pt x="1094" y="805"/>
                    </a:cubicBezTo>
                    <a:cubicBezTo>
                      <a:pt x="1094" y="783"/>
                      <a:pt x="1095" y="759"/>
                      <a:pt x="1094" y="738"/>
                    </a:cubicBezTo>
                    <a:cubicBezTo>
                      <a:pt x="1091" y="641"/>
                      <a:pt x="1039" y="557"/>
                      <a:pt x="994" y="477"/>
                    </a:cubicBezTo>
                    <a:cubicBezTo>
                      <a:pt x="970" y="435"/>
                      <a:pt x="948" y="393"/>
                      <a:pt x="924" y="352"/>
                    </a:cubicBezTo>
                    <a:cubicBezTo>
                      <a:pt x="884" y="284"/>
                      <a:pt x="814" y="227"/>
                      <a:pt x="760" y="168"/>
                    </a:cubicBezTo>
                    <a:cubicBezTo>
                      <a:pt x="717" y="122"/>
                      <a:pt x="684" y="90"/>
                      <a:pt x="619" y="60"/>
                    </a:cubicBezTo>
                    <a:cubicBezTo>
                      <a:pt x="600" y="53"/>
                      <a:pt x="580" y="45"/>
                      <a:pt x="559" y="37"/>
                    </a:cubicBezTo>
                    <a:cubicBezTo>
                      <a:pt x="504" y="13"/>
                      <a:pt x="446" y="0"/>
                      <a:pt x="389"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g2a2663abdf2_0_208"/>
              <p:cNvSpPr/>
              <p:nvPr/>
            </p:nvSpPr>
            <p:spPr>
              <a:xfrm>
                <a:off x="6226575" y="4028975"/>
                <a:ext cx="22275" cy="22250"/>
              </a:xfrm>
              <a:custGeom>
                <a:avLst/>
                <a:gdLst/>
                <a:ahLst/>
                <a:cxnLst/>
                <a:rect l="l" t="t" r="r" b="b"/>
                <a:pathLst>
                  <a:path w="891" h="890" extrusionOk="0">
                    <a:moveTo>
                      <a:pt x="357" y="1"/>
                    </a:moveTo>
                    <a:cubicBezTo>
                      <a:pt x="351" y="1"/>
                      <a:pt x="345" y="1"/>
                      <a:pt x="338" y="2"/>
                    </a:cubicBezTo>
                    <a:cubicBezTo>
                      <a:pt x="334" y="2"/>
                      <a:pt x="330" y="3"/>
                      <a:pt x="327" y="3"/>
                    </a:cubicBezTo>
                    <a:cubicBezTo>
                      <a:pt x="311" y="5"/>
                      <a:pt x="296" y="7"/>
                      <a:pt x="278" y="8"/>
                    </a:cubicBezTo>
                    <a:cubicBezTo>
                      <a:pt x="254" y="14"/>
                      <a:pt x="230" y="19"/>
                      <a:pt x="205" y="24"/>
                    </a:cubicBezTo>
                    <a:cubicBezTo>
                      <a:pt x="168" y="36"/>
                      <a:pt x="136" y="55"/>
                      <a:pt x="110" y="83"/>
                    </a:cubicBezTo>
                    <a:cubicBezTo>
                      <a:pt x="88" y="97"/>
                      <a:pt x="72" y="117"/>
                      <a:pt x="61" y="142"/>
                    </a:cubicBezTo>
                    <a:cubicBezTo>
                      <a:pt x="36" y="173"/>
                      <a:pt x="21" y="210"/>
                      <a:pt x="15" y="248"/>
                    </a:cubicBezTo>
                    <a:lnTo>
                      <a:pt x="9" y="293"/>
                    </a:lnTo>
                    <a:cubicBezTo>
                      <a:pt x="3" y="330"/>
                      <a:pt x="0" y="368"/>
                      <a:pt x="3" y="405"/>
                    </a:cubicBezTo>
                    <a:cubicBezTo>
                      <a:pt x="6" y="451"/>
                      <a:pt x="17" y="486"/>
                      <a:pt x="33" y="524"/>
                    </a:cubicBezTo>
                    <a:cubicBezTo>
                      <a:pt x="42" y="543"/>
                      <a:pt x="50" y="564"/>
                      <a:pt x="59" y="584"/>
                    </a:cubicBezTo>
                    <a:cubicBezTo>
                      <a:pt x="89" y="649"/>
                      <a:pt x="120" y="712"/>
                      <a:pt x="181" y="758"/>
                    </a:cubicBezTo>
                    <a:lnTo>
                      <a:pt x="196" y="770"/>
                    </a:lnTo>
                    <a:lnTo>
                      <a:pt x="226" y="793"/>
                    </a:lnTo>
                    <a:cubicBezTo>
                      <a:pt x="266" y="830"/>
                      <a:pt x="313" y="855"/>
                      <a:pt x="366" y="867"/>
                    </a:cubicBezTo>
                    <a:cubicBezTo>
                      <a:pt x="404" y="882"/>
                      <a:pt x="443" y="890"/>
                      <a:pt x="482" y="890"/>
                    </a:cubicBezTo>
                    <a:cubicBezTo>
                      <a:pt x="495" y="890"/>
                      <a:pt x="508" y="889"/>
                      <a:pt x="521" y="888"/>
                    </a:cubicBezTo>
                    <a:cubicBezTo>
                      <a:pt x="553" y="879"/>
                      <a:pt x="586" y="873"/>
                      <a:pt x="620" y="866"/>
                    </a:cubicBezTo>
                    <a:cubicBezTo>
                      <a:pt x="670" y="850"/>
                      <a:pt x="714" y="822"/>
                      <a:pt x="748" y="784"/>
                    </a:cubicBezTo>
                    <a:cubicBezTo>
                      <a:pt x="778" y="763"/>
                      <a:pt x="800" y="737"/>
                      <a:pt x="816" y="705"/>
                    </a:cubicBezTo>
                    <a:cubicBezTo>
                      <a:pt x="850" y="662"/>
                      <a:pt x="870" y="613"/>
                      <a:pt x="877" y="558"/>
                    </a:cubicBezTo>
                    <a:cubicBezTo>
                      <a:pt x="891" y="455"/>
                      <a:pt x="874" y="350"/>
                      <a:pt x="814" y="264"/>
                    </a:cubicBezTo>
                    <a:cubicBezTo>
                      <a:pt x="808" y="253"/>
                      <a:pt x="799" y="243"/>
                      <a:pt x="793" y="233"/>
                    </a:cubicBezTo>
                    <a:cubicBezTo>
                      <a:pt x="789" y="227"/>
                      <a:pt x="787" y="222"/>
                      <a:pt x="783" y="217"/>
                    </a:cubicBezTo>
                    <a:cubicBezTo>
                      <a:pt x="772" y="201"/>
                      <a:pt x="760" y="188"/>
                      <a:pt x="745" y="174"/>
                    </a:cubicBezTo>
                    <a:cubicBezTo>
                      <a:pt x="713" y="130"/>
                      <a:pt x="669" y="97"/>
                      <a:pt x="617" y="75"/>
                    </a:cubicBezTo>
                    <a:cubicBezTo>
                      <a:pt x="601" y="66"/>
                      <a:pt x="580" y="58"/>
                      <a:pt x="559" y="48"/>
                    </a:cubicBezTo>
                    <a:lnTo>
                      <a:pt x="544" y="40"/>
                    </a:lnTo>
                    <a:cubicBezTo>
                      <a:pt x="542" y="39"/>
                      <a:pt x="541" y="38"/>
                      <a:pt x="537" y="38"/>
                    </a:cubicBezTo>
                    <a:cubicBezTo>
                      <a:pt x="506" y="27"/>
                      <a:pt x="474" y="17"/>
                      <a:pt x="443" y="7"/>
                    </a:cubicBezTo>
                    <a:cubicBezTo>
                      <a:pt x="430" y="4"/>
                      <a:pt x="416" y="3"/>
                      <a:pt x="402" y="3"/>
                    </a:cubicBezTo>
                    <a:cubicBezTo>
                      <a:pt x="398" y="3"/>
                      <a:pt x="394" y="3"/>
                      <a:pt x="389" y="3"/>
                    </a:cubicBezTo>
                    <a:cubicBezTo>
                      <a:pt x="378" y="2"/>
                      <a:pt x="368" y="1"/>
                      <a:pt x="357"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3" name="Google Shape;653;g2a2663abdf2_0_208"/>
              <p:cNvSpPr/>
              <p:nvPr/>
            </p:nvSpPr>
            <p:spPr>
              <a:xfrm>
                <a:off x="6269950" y="3947000"/>
                <a:ext cx="24950" cy="25275"/>
              </a:xfrm>
              <a:custGeom>
                <a:avLst/>
                <a:gdLst/>
                <a:ahLst/>
                <a:cxnLst/>
                <a:rect l="l" t="t" r="r" b="b"/>
                <a:pathLst>
                  <a:path w="998" h="1011" extrusionOk="0">
                    <a:moveTo>
                      <a:pt x="134" y="419"/>
                    </a:moveTo>
                    <a:cubicBezTo>
                      <a:pt x="134" y="421"/>
                      <a:pt x="135" y="423"/>
                      <a:pt x="135" y="425"/>
                    </a:cubicBezTo>
                    <a:cubicBezTo>
                      <a:pt x="135" y="423"/>
                      <a:pt x="134" y="421"/>
                      <a:pt x="134" y="419"/>
                    </a:cubicBezTo>
                    <a:close/>
                    <a:moveTo>
                      <a:pt x="460" y="1"/>
                    </a:moveTo>
                    <a:cubicBezTo>
                      <a:pt x="438" y="1"/>
                      <a:pt x="416" y="2"/>
                      <a:pt x="395" y="2"/>
                    </a:cubicBezTo>
                    <a:cubicBezTo>
                      <a:pt x="404" y="2"/>
                      <a:pt x="412" y="3"/>
                      <a:pt x="421" y="3"/>
                    </a:cubicBezTo>
                    <a:lnTo>
                      <a:pt x="421" y="3"/>
                    </a:lnTo>
                    <a:cubicBezTo>
                      <a:pt x="407" y="3"/>
                      <a:pt x="392" y="3"/>
                      <a:pt x="378" y="3"/>
                    </a:cubicBezTo>
                    <a:cubicBezTo>
                      <a:pt x="349" y="3"/>
                      <a:pt x="319" y="4"/>
                      <a:pt x="289" y="7"/>
                    </a:cubicBezTo>
                    <a:cubicBezTo>
                      <a:pt x="268" y="12"/>
                      <a:pt x="247" y="15"/>
                      <a:pt x="226" y="18"/>
                    </a:cubicBezTo>
                    <a:cubicBezTo>
                      <a:pt x="217" y="21"/>
                      <a:pt x="208" y="22"/>
                      <a:pt x="199" y="23"/>
                    </a:cubicBezTo>
                    <a:cubicBezTo>
                      <a:pt x="167" y="29"/>
                      <a:pt x="141" y="42"/>
                      <a:pt x="115" y="57"/>
                    </a:cubicBezTo>
                    <a:cubicBezTo>
                      <a:pt x="107" y="58"/>
                      <a:pt x="99" y="61"/>
                      <a:pt x="90" y="63"/>
                    </a:cubicBezTo>
                    <a:cubicBezTo>
                      <a:pt x="22" y="78"/>
                      <a:pt x="1" y="176"/>
                      <a:pt x="37" y="228"/>
                    </a:cubicBezTo>
                    <a:lnTo>
                      <a:pt x="45" y="240"/>
                    </a:lnTo>
                    <a:cubicBezTo>
                      <a:pt x="58" y="290"/>
                      <a:pt x="89" y="339"/>
                      <a:pt x="118" y="385"/>
                    </a:cubicBezTo>
                    <a:cubicBezTo>
                      <a:pt x="124" y="396"/>
                      <a:pt x="130" y="408"/>
                      <a:pt x="134" y="419"/>
                    </a:cubicBezTo>
                    <a:lnTo>
                      <a:pt x="134" y="419"/>
                    </a:lnTo>
                    <a:cubicBezTo>
                      <a:pt x="133" y="415"/>
                      <a:pt x="132" y="411"/>
                      <a:pt x="131" y="407"/>
                    </a:cubicBezTo>
                    <a:lnTo>
                      <a:pt x="131" y="407"/>
                    </a:lnTo>
                    <a:cubicBezTo>
                      <a:pt x="132" y="408"/>
                      <a:pt x="133" y="411"/>
                      <a:pt x="135" y="413"/>
                    </a:cubicBezTo>
                    <a:cubicBezTo>
                      <a:pt x="141" y="435"/>
                      <a:pt x="143" y="459"/>
                      <a:pt x="152" y="480"/>
                    </a:cubicBezTo>
                    <a:cubicBezTo>
                      <a:pt x="156" y="487"/>
                      <a:pt x="157" y="495"/>
                      <a:pt x="159" y="503"/>
                    </a:cubicBezTo>
                    <a:lnTo>
                      <a:pt x="159" y="506"/>
                    </a:lnTo>
                    <a:cubicBezTo>
                      <a:pt x="163" y="555"/>
                      <a:pt x="179" y="599"/>
                      <a:pt x="191" y="644"/>
                    </a:cubicBezTo>
                    <a:cubicBezTo>
                      <a:pt x="201" y="688"/>
                      <a:pt x="216" y="732"/>
                      <a:pt x="246" y="773"/>
                    </a:cubicBezTo>
                    <a:cubicBezTo>
                      <a:pt x="262" y="794"/>
                      <a:pt x="279" y="810"/>
                      <a:pt x="298" y="829"/>
                    </a:cubicBezTo>
                    <a:cubicBezTo>
                      <a:pt x="298" y="856"/>
                      <a:pt x="303" y="883"/>
                      <a:pt x="318" y="911"/>
                    </a:cubicBezTo>
                    <a:cubicBezTo>
                      <a:pt x="342" y="960"/>
                      <a:pt x="391" y="1003"/>
                      <a:pt x="448" y="1009"/>
                    </a:cubicBezTo>
                    <a:cubicBezTo>
                      <a:pt x="462" y="1010"/>
                      <a:pt x="475" y="1010"/>
                      <a:pt x="489" y="1010"/>
                    </a:cubicBezTo>
                    <a:cubicBezTo>
                      <a:pt x="530" y="1010"/>
                      <a:pt x="572" y="1004"/>
                      <a:pt x="611" y="992"/>
                    </a:cubicBezTo>
                    <a:cubicBezTo>
                      <a:pt x="663" y="986"/>
                      <a:pt x="715" y="971"/>
                      <a:pt x="758" y="941"/>
                    </a:cubicBezTo>
                    <a:cubicBezTo>
                      <a:pt x="788" y="920"/>
                      <a:pt x="815" y="893"/>
                      <a:pt x="841" y="867"/>
                    </a:cubicBezTo>
                    <a:cubicBezTo>
                      <a:pt x="852" y="855"/>
                      <a:pt x="861" y="842"/>
                      <a:pt x="871" y="830"/>
                    </a:cubicBezTo>
                    <a:cubicBezTo>
                      <a:pt x="878" y="824"/>
                      <a:pt x="884" y="818"/>
                      <a:pt x="894" y="808"/>
                    </a:cubicBezTo>
                    <a:cubicBezTo>
                      <a:pt x="941" y="751"/>
                      <a:pt x="973" y="685"/>
                      <a:pt x="986" y="611"/>
                    </a:cubicBezTo>
                    <a:cubicBezTo>
                      <a:pt x="998" y="541"/>
                      <a:pt x="992" y="471"/>
                      <a:pt x="968" y="404"/>
                    </a:cubicBezTo>
                    <a:cubicBezTo>
                      <a:pt x="936" y="297"/>
                      <a:pt x="873" y="195"/>
                      <a:pt x="780" y="131"/>
                    </a:cubicBezTo>
                    <a:cubicBezTo>
                      <a:pt x="733" y="99"/>
                      <a:pt x="685" y="65"/>
                      <a:pt x="632" y="43"/>
                    </a:cubicBezTo>
                    <a:cubicBezTo>
                      <a:pt x="594" y="27"/>
                      <a:pt x="552" y="10"/>
                      <a:pt x="513" y="5"/>
                    </a:cubicBezTo>
                    <a:cubicBezTo>
                      <a:pt x="495" y="2"/>
                      <a:pt x="478" y="1"/>
                      <a:pt x="460"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4" name="Google Shape;654;g2a2663abdf2_0_208"/>
              <p:cNvSpPr/>
              <p:nvPr/>
            </p:nvSpPr>
            <p:spPr>
              <a:xfrm>
                <a:off x="6230050" y="4106250"/>
                <a:ext cx="25875" cy="23175"/>
              </a:xfrm>
              <a:custGeom>
                <a:avLst/>
                <a:gdLst/>
                <a:ahLst/>
                <a:cxnLst/>
                <a:rect l="l" t="t" r="r" b="b"/>
                <a:pathLst>
                  <a:path w="1035" h="927" extrusionOk="0">
                    <a:moveTo>
                      <a:pt x="443" y="0"/>
                    </a:moveTo>
                    <a:cubicBezTo>
                      <a:pt x="428" y="0"/>
                      <a:pt x="413" y="1"/>
                      <a:pt x="398" y="2"/>
                    </a:cubicBezTo>
                    <a:cubicBezTo>
                      <a:pt x="391" y="3"/>
                      <a:pt x="382" y="4"/>
                      <a:pt x="373" y="6"/>
                    </a:cubicBezTo>
                    <a:cubicBezTo>
                      <a:pt x="335" y="14"/>
                      <a:pt x="294" y="22"/>
                      <a:pt x="256" y="34"/>
                    </a:cubicBezTo>
                    <a:cubicBezTo>
                      <a:pt x="226" y="48"/>
                      <a:pt x="198" y="62"/>
                      <a:pt x="169" y="77"/>
                    </a:cubicBezTo>
                    <a:cubicBezTo>
                      <a:pt x="126" y="106"/>
                      <a:pt x="92" y="142"/>
                      <a:pt x="69" y="186"/>
                    </a:cubicBezTo>
                    <a:cubicBezTo>
                      <a:pt x="46" y="212"/>
                      <a:pt x="32" y="242"/>
                      <a:pt x="26" y="277"/>
                    </a:cubicBezTo>
                    <a:cubicBezTo>
                      <a:pt x="6" y="325"/>
                      <a:pt x="0" y="373"/>
                      <a:pt x="6" y="424"/>
                    </a:cubicBezTo>
                    <a:cubicBezTo>
                      <a:pt x="13" y="455"/>
                      <a:pt x="21" y="485"/>
                      <a:pt x="27" y="517"/>
                    </a:cubicBezTo>
                    <a:cubicBezTo>
                      <a:pt x="42" y="546"/>
                      <a:pt x="55" y="575"/>
                      <a:pt x="71" y="603"/>
                    </a:cubicBezTo>
                    <a:cubicBezTo>
                      <a:pt x="99" y="646"/>
                      <a:pt x="136" y="680"/>
                      <a:pt x="179" y="703"/>
                    </a:cubicBezTo>
                    <a:cubicBezTo>
                      <a:pt x="204" y="723"/>
                      <a:pt x="233" y="736"/>
                      <a:pt x="262" y="747"/>
                    </a:cubicBezTo>
                    <a:cubicBezTo>
                      <a:pt x="265" y="748"/>
                      <a:pt x="268" y="749"/>
                      <a:pt x="272" y="752"/>
                    </a:cubicBezTo>
                    <a:cubicBezTo>
                      <a:pt x="286" y="764"/>
                      <a:pt x="305" y="774"/>
                      <a:pt x="322" y="784"/>
                    </a:cubicBezTo>
                    <a:cubicBezTo>
                      <a:pt x="331" y="791"/>
                      <a:pt x="340" y="797"/>
                      <a:pt x="346" y="804"/>
                    </a:cubicBezTo>
                    <a:cubicBezTo>
                      <a:pt x="352" y="809"/>
                      <a:pt x="357" y="816"/>
                      <a:pt x="362" y="820"/>
                    </a:cubicBezTo>
                    <a:lnTo>
                      <a:pt x="453" y="878"/>
                    </a:lnTo>
                    <a:cubicBezTo>
                      <a:pt x="487" y="895"/>
                      <a:pt x="523" y="906"/>
                      <a:pt x="560" y="912"/>
                    </a:cubicBezTo>
                    <a:cubicBezTo>
                      <a:pt x="566" y="914"/>
                      <a:pt x="573" y="915"/>
                      <a:pt x="581" y="917"/>
                    </a:cubicBezTo>
                    <a:cubicBezTo>
                      <a:pt x="584" y="917"/>
                      <a:pt x="585" y="919"/>
                      <a:pt x="587" y="920"/>
                    </a:cubicBezTo>
                    <a:cubicBezTo>
                      <a:pt x="612" y="925"/>
                      <a:pt x="631" y="926"/>
                      <a:pt x="648" y="926"/>
                    </a:cubicBezTo>
                    <a:cubicBezTo>
                      <a:pt x="674" y="926"/>
                      <a:pt x="696" y="922"/>
                      <a:pt x="728" y="915"/>
                    </a:cubicBezTo>
                    <a:cubicBezTo>
                      <a:pt x="775" y="909"/>
                      <a:pt x="817" y="891"/>
                      <a:pt x="856" y="863"/>
                    </a:cubicBezTo>
                    <a:cubicBezTo>
                      <a:pt x="879" y="842"/>
                      <a:pt x="903" y="821"/>
                      <a:pt x="925" y="800"/>
                    </a:cubicBezTo>
                    <a:cubicBezTo>
                      <a:pt x="938" y="786"/>
                      <a:pt x="973" y="731"/>
                      <a:pt x="981" y="713"/>
                    </a:cubicBezTo>
                    <a:cubicBezTo>
                      <a:pt x="999" y="672"/>
                      <a:pt x="1011" y="628"/>
                      <a:pt x="1023" y="585"/>
                    </a:cubicBezTo>
                    <a:cubicBezTo>
                      <a:pt x="1035" y="533"/>
                      <a:pt x="1032" y="481"/>
                      <a:pt x="1016" y="430"/>
                    </a:cubicBezTo>
                    <a:cubicBezTo>
                      <a:pt x="1015" y="410"/>
                      <a:pt x="1011" y="392"/>
                      <a:pt x="1003" y="375"/>
                    </a:cubicBezTo>
                    <a:cubicBezTo>
                      <a:pt x="988" y="343"/>
                      <a:pt x="972" y="314"/>
                      <a:pt x="956" y="283"/>
                    </a:cubicBezTo>
                    <a:cubicBezTo>
                      <a:pt x="955" y="280"/>
                      <a:pt x="953" y="279"/>
                      <a:pt x="952" y="276"/>
                    </a:cubicBezTo>
                    <a:cubicBezTo>
                      <a:pt x="947" y="268"/>
                      <a:pt x="942" y="260"/>
                      <a:pt x="937" y="254"/>
                    </a:cubicBezTo>
                    <a:cubicBezTo>
                      <a:pt x="905" y="213"/>
                      <a:pt x="872" y="174"/>
                      <a:pt x="833" y="140"/>
                    </a:cubicBezTo>
                    <a:lnTo>
                      <a:pt x="815" y="124"/>
                    </a:lnTo>
                    <a:cubicBezTo>
                      <a:pt x="810" y="122"/>
                      <a:pt x="807" y="119"/>
                      <a:pt x="804" y="117"/>
                    </a:cubicBezTo>
                    <a:cubicBezTo>
                      <a:pt x="774" y="96"/>
                      <a:pt x="734" y="68"/>
                      <a:pt x="702" y="50"/>
                    </a:cubicBezTo>
                    <a:cubicBezTo>
                      <a:pt x="658" y="25"/>
                      <a:pt x="601" y="10"/>
                      <a:pt x="549" y="6"/>
                    </a:cubicBezTo>
                    <a:cubicBezTo>
                      <a:pt x="514" y="4"/>
                      <a:pt x="478" y="0"/>
                      <a:pt x="443"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5" name="Google Shape;655;g2a2663abdf2_0_208"/>
              <p:cNvSpPr/>
              <p:nvPr/>
            </p:nvSpPr>
            <p:spPr>
              <a:xfrm>
                <a:off x="6311600" y="4059600"/>
                <a:ext cx="22450" cy="26825"/>
              </a:xfrm>
              <a:custGeom>
                <a:avLst/>
                <a:gdLst/>
                <a:ahLst/>
                <a:cxnLst/>
                <a:rect l="l" t="t" r="r" b="b"/>
                <a:pathLst>
                  <a:path w="898" h="1073" extrusionOk="0">
                    <a:moveTo>
                      <a:pt x="179" y="1"/>
                    </a:moveTo>
                    <a:cubicBezTo>
                      <a:pt x="158" y="1"/>
                      <a:pt x="137" y="2"/>
                      <a:pt x="116" y="5"/>
                    </a:cubicBezTo>
                    <a:cubicBezTo>
                      <a:pt x="22" y="17"/>
                      <a:pt x="0" y="139"/>
                      <a:pt x="84" y="184"/>
                    </a:cubicBezTo>
                    <a:cubicBezTo>
                      <a:pt x="89" y="188"/>
                      <a:pt x="94" y="190"/>
                      <a:pt x="99" y="193"/>
                    </a:cubicBezTo>
                    <a:cubicBezTo>
                      <a:pt x="100" y="193"/>
                      <a:pt x="109" y="199"/>
                      <a:pt x="113" y="201"/>
                    </a:cubicBezTo>
                    <a:lnTo>
                      <a:pt x="115" y="204"/>
                    </a:lnTo>
                    <a:cubicBezTo>
                      <a:pt x="119" y="207"/>
                      <a:pt x="124" y="210"/>
                      <a:pt x="129" y="214"/>
                    </a:cubicBezTo>
                    <a:cubicBezTo>
                      <a:pt x="139" y="222"/>
                      <a:pt x="147" y="230"/>
                      <a:pt x="157" y="238"/>
                    </a:cubicBezTo>
                    <a:lnTo>
                      <a:pt x="165" y="247"/>
                    </a:lnTo>
                    <a:cubicBezTo>
                      <a:pt x="169" y="256"/>
                      <a:pt x="172" y="266"/>
                      <a:pt x="177" y="275"/>
                    </a:cubicBezTo>
                    <a:cubicBezTo>
                      <a:pt x="181" y="287"/>
                      <a:pt x="183" y="300"/>
                      <a:pt x="187" y="311"/>
                    </a:cubicBezTo>
                    <a:cubicBezTo>
                      <a:pt x="191" y="332"/>
                      <a:pt x="193" y="352"/>
                      <a:pt x="195" y="373"/>
                    </a:cubicBezTo>
                    <a:cubicBezTo>
                      <a:pt x="196" y="405"/>
                      <a:pt x="203" y="435"/>
                      <a:pt x="209" y="466"/>
                    </a:cubicBezTo>
                    <a:cubicBezTo>
                      <a:pt x="218" y="507"/>
                      <a:pt x="221" y="549"/>
                      <a:pt x="221" y="592"/>
                    </a:cubicBezTo>
                    <a:cubicBezTo>
                      <a:pt x="221" y="606"/>
                      <a:pt x="219" y="622"/>
                      <a:pt x="221" y="633"/>
                    </a:cubicBezTo>
                    <a:cubicBezTo>
                      <a:pt x="225" y="668"/>
                      <a:pt x="234" y="702"/>
                      <a:pt x="245" y="734"/>
                    </a:cubicBezTo>
                    <a:cubicBezTo>
                      <a:pt x="252" y="751"/>
                      <a:pt x="256" y="769"/>
                      <a:pt x="262" y="786"/>
                    </a:cubicBezTo>
                    <a:cubicBezTo>
                      <a:pt x="275" y="816"/>
                      <a:pt x="286" y="845"/>
                      <a:pt x="293" y="876"/>
                    </a:cubicBezTo>
                    <a:cubicBezTo>
                      <a:pt x="296" y="890"/>
                      <a:pt x="298" y="905"/>
                      <a:pt x="303" y="919"/>
                    </a:cubicBezTo>
                    <a:cubicBezTo>
                      <a:pt x="336" y="1009"/>
                      <a:pt x="425" y="1073"/>
                      <a:pt x="520" y="1073"/>
                    </a:cubicBezTo>
                    <a:cubicBezTo>
                      <a:pt x="527" y="1073"/>
                      <a:pt x="534" y="1072"/>
                      <a:pt x="542" y="1071"/>
                    </a:cubicBezTo>
                    <a:cubicBezTo>
                      <a:pt x="629" y="1062"/>
                      <a:pt x="697" y="1003"/>
                      <a:pt x="752" y="939"/>
                    </a:cubicBezTo>
                    <a:cubicBezTo>
                      <a:pt x="762" y="929"/>
                      <a:pt x="771" y="915"/>
                      <a:pt x="780" y="904"/>
                    </a:cubicBezTo>
                    <a:cubicBezTo>
                      <a:pt x="803" y="871"/>
                      <a:pt x="833" y="836"/>
                      <a:pt x="845" y="796"/>
                    </a:cubicBezTo>
                    <a:cubicBezTo>
                      <a:pt x="859" y="759"/>
                      <a:pt x="875" y="711"/>
                      <a:pt x="883" y="669"/>
                    </a:cubicBezTo>
                    <a:cubicBezTo>
                      <a:pt x="897" y="598"/>
                      <a:pt x="883" y="527"/>
                      <a:pt x="860" y="460"/>
                    </a:cubicBezTo>
                    <a:cubicBezTo>
                      <a:pt x="840" y="404"/>
                      <a:pt x="812" y="348"/>
                      <a:pt x="781" y="296"/>
                    </a:cubicBezTo>
                    <a:cubicBezTo>
                      <a:pt x="772" y="280"/>
                      <a:pt x="762" y="263"/>
                      <a:pt x="751" y="248"/>
                    </a:cubicBezTo>
                    <a:cubicBezTo>
                      <a:pt x="720" y="204"/>
                      <a:pt x="685" y="165"/>
                      <a:pt x="640" y="137"/>
                    </a:cubicBezTo>
                    <a:cubicBezTo>
                      <a:pt x="560" y="85"/>
                      <a:pt x="475" y="47"/>
                      <a:pt x="380" y="23"/>
                    </a:cubicBezTo>
                    <a:cubicBezTo>
                      <a:pt x="342" y="16"/>
                      <a:pt x="304" y="12"/>
                      <a:pt x="266" y="7"/>
                    </a:cubicBezTo>
                    <a:cubicBezTo>
                      <a:pt x="238" y="3"/>
                      <a:pt x="209" y="1"/>
                      <a:pt x="179"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6" name="Google Shape;656;g2a2663abdf2_0_208"/>
              <p:cNvSpPr/>
              <p:nvPr/>
            </p:nvSpPr>
            <p:spPr>
              <a:xfrm>
                <a:off x="6287350" y="4154475"/>
                <a:ext cx="23075" cy="21100"/>
              </a:xfrm>
              <a:custGeom>
                <a:avLst/>
                <a:gdLst/>
                <a:ahLst/>
                <a:cxnLst/>
                <a:rect l="l" t="t" r="r" b="b"/>
                <a:pathLst>
                  <a:path w="923" h="844" extrusionOk="0">
                    <a:moveTo>
                      <a:pt x="496" y="0"/>
                    </a:moveTo>
                    <a:cubicBezTo>
                      <a:pt x="488" y="0"/>
                      <a:pt x="471" y="5"/>
                      <a:pt x="423" y="25"/>
                    </a:cubicBezTo>
                    <a:cubicBezTo>
                      <a:pt x="395" y="39"/>
                      <a:pt x="368" y="54"/>
                      <a:pt x="338" y="67"/>
                    </a:cubicBezTo>
                    <a:cubicBezTo>
                      <a:pt x="315" y="88"/>
                      <a:pt x="290" y="110"/>
                      <a:pt x="266" y="131"/>
                    </a:cubicBezTo>
                    <a:cubicBezTo>
                      <a:pt x="264" y="134"/>
                      <a:pt x="261" y="138"/>
                      <a:pt x="259" y="141"/>
                    </a:cubicBezTo>
                    <a:cubicBezTo>
                      <a:pt x="245" y="147"/>
                      <a:pt x="234" y="152"/>
                      <a:pt x="219" y="156"/>
                    </a:cubicBezTo>
                    <a:lnTo>
                      <a:pt x="239" y="152"/>
                    </a:lnTo>
                    <a:lnTo>
                      <a:pt x="239" y="152"/>
                    </a:lnTo>
                    <a:lnTo>
                      <a:pt x="218" y="162"/>
                    </a:lnTo>
                    <a:cubicBezTo>
                      <a:pt x="188" y="171"/>
                      <a:pt x="157" y="176"/>
                      <a:pt x="131" y="194"/>
                    </a:cubicBezTo>
                    <a:cubicBezTo>
                      <a:pt x="97" y="214"/>
                      <a:pt x="72" y="243"/>
                      <a:pt x="55" y="276"/>
                    </a:cubicBezTo>
                    <a:cubicBezTo>
                      <a:pt x="30" y="307"/>
                      <a:pt x="15" y="343"/>
                      <a:pt x="10" y="383"/>
                    </a:cubicBezTo>
                    <a:cubicBezTo>
                      <a:pt x="0" y="433"/>
                      <a:pt x="6" y="482"/>
                      <a:pt x="23" y="530"/>
                    </a:cubicBezTo>
                    <a:cubicBezTo>
                      <a:pt x="40" y="569"/>
                      <a:pt x="60" y="610"/>
                      <a:pt x="83" y="645"/>
                    </a:cubicBezTo>
                    <a:cubicBezTo>
                      <a:pt x="126" y="709"/>
                      <a:pt x="186" y="766"/>
                      <a:pt x="256" y="801"/>
                    </a:cubicBezTo>
                    <a:cubicBezTo>
                      <a:pt x="325" y="834"/>
                      <a:pt x="400" y="844"/>
                      <a:pt x="476" y="844"/>
                    </a:cubicBezTo>
                    <a:cubicBezTo>
                      <a:pt x="484" y="844"/>
                      <a:pt x="493" y="843"/>
                      <a:pt x="501" y="843"/>
                    </a:cubicBezTo>
                    <a:cubicBezTo>
                      <a:pt x="540" y="842"/>
                      <a:pt x="592" y="828"/>
                      <a:pt x="616" y="819"/>
                    </a:cubicBezTo>
                    <a:cubicBezTo>
                      <a:pt x="689" y="795"/>
                      <a:pt x="741" y="755"/>
                      <a:pt x="792" y="699"/>
                    </a:cubicBezTo>
                    <a:cubicBezTo>
                      <a:pt x="855" y="634"/>
                      <a:pt x="899" y="530"/>
                      <a:pt x="913" y="441"/>
                    </a:cubicBezTo>
                    <a:cubicBezTo>
                      <a:pt x="921" y="406"/>
                      <a:pt x="922" y="374"/>
                      <a:pt x="917" y="342"/>
                    </a:cubicBezTo>
                    <a:cubicBezTo>
                      <a:pt x="911" y="310"/>
                      <a:pt x="904" y="280"/>
                      <a:pt x="896" y="249"/>
                    </a:cubicBezTo>
                    <a:cubicBezTo>
                      <a:pt x="880" y="192"/>
                      <a:pt x="838" y="138"/>
                      <a:pt x="793" y="99"/>
                    </a:cubicBezTo>
                    <a:cubicBezTo>
                      <a:pt x="776" y="87"/>
                      <a:pt x="719" y="42"/>
                      <a:pt x="699" y="35"/>
                    </a:cubicBezTo>
                    <a:cubicBezTo>
                      <a:pt x="673" y="24"/>
                      <a:pt x="621" y="8"/>
                      <a:pt x="611" y="7"/>
                    </a:cubicBezTo>
                    <a:cubicBezTo>
                      <a:pt x="589" y="3"/>
                      <a:pt x="572" y="1"/>
                      <a:pt x="556" y="1"/>
                    </a:cubicBezTo>
                    <a:cubicBezTo>
                      <a:pt x="544" y="1"/>
                      <a:pt x="533" y="2"/>
                      <a:pt x="522" y="4"/>
                    </a:cubicBezTo>
                    <a:cubicBezTo>
                      <a:pt x="519" y="4"/>
                      <a:pt x="516" y="4"/>
                      <a:pt x="514" y="4"/>
                    </a:cubicBezTo>
                    <a:cubicBezTo>
                      <a:pt x="504" y="4"/>
                      <a:pt x="504" y="0"/>
                      <a:pt x="496"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657" name="Google Shape;657;g2a2663abdf2_0_208"/>
          <p:cNvGrpSpPr/>
          <p:nvPr/>
        </p:nvGrpSpPr>
        <p:grpSpPr>
          <a:xfrm rot="-810352">
            <a:off x="1024382" y="4244918"/>
            <a:ext cx="761374" cy="717268"/>
            <a:chOff x="3312850" y="3398925"/>
            <a:chExt cx="443650" cy="418275"/>
          </a:xfrm>
        </p:grpSpPr>
        <p:sp>
          <p:nvSpPr>
            <p:cNvPr id="658" name="Google Shape;658;g2a2663abdf2_0_208"/>
            <p:cNvSpPr/>
            <p:nvPr/>
          </p:nvSpPr>
          <p:spPr>
            <a:xfrm>
              <a:off x="3456350" y="3549675"/>
              <a:ext cx="214000" cy="267525"/>
            </a:xfrm>
            <a:custGeom>
              <a:avLst/>
              <a:gdLst/>
              <a:ahLst/>
              <a:cxnLst/>
              <a:rect l="l" t="t" r="r" b="b"/>
              <a:pathLst>
                <a:path w="8560" h="10701" extrusionOk="0">
                  <a:moveTo>
                    <a:pt x="305" y="1"/>
                  </a:moveTo>
                  <a:cubicBezTo>
                    <a:pt x="180" y="1"/>
                    <a:pt x="70" y="66"/>
                    <a:pt x="17" y="236"/>
                  </a:cubicBezTo>
                  <a:cubicBezTo>
                    <a:pt x="1" y="288"/>
                    <a:pt x="47" y="334"/>
                    <a:pt x="95" y="334"/>
                  </a:cubicBezTo>
                  <a:cubicBezTo>
                    <a:pt x="103" y="334"/>
                    <a:pt x="111" y="333"/>
                    <a:pt x="118" y="330"/>
                  </a:cubicBezTo>
                  <a:cubicBezTo>
                    <a:pt x="125" y="328"/>
                    <a:pt x="132" y="327"/>
                    <a:pt x="139" y="327"/>
                  </a:cubicBezTo>
                  <a:cubicBezTo>
                    <a:pt x="276" y="327"/>
                    <a:pt x="488" y="668"/>
                    <a:pt x="550" y="755"/>
                  </a:cubicBezTo>
                  <a:cubicBezTo>
                    <a:pt x="676" y="928"/>
                    <a:pt x="799" y="1104"/>
                    <a:pt x="916" y="1283"/>
                  </a:cubicBezTo>
                  <a:cubicBezTo>
                    <a:pt x="1168" y="1668"/>
                    <a:pt x="1398" y="2069"/>
                    <a:pt x="1603" y="2479"/>
                  </a:cubicBezTo>
                  <a:cubicBezTo>
                    <a:pt x="2026" y="3322"/>
                    <a:pt x="2341" y="4217"/>
                    <a:pt x="2567" y="5133"/>
                  </a:cubicBezTo>
                  <a:cubicBezTo>
                    <a:pt x="2788" y="6033"/>
                    <a:pt x="2907" y="6955"/>
                    <a:pt x="2921" y="7881"/>
                  </a:cubicBezTo>
                  <a:cubicBezTo>
                    <a:pt x="2929" y="8344"/>
                    <a:pt x="2912" y="8807"/>
                    <a:pt x="2866" y="9267"/>
                  </a:cubicBezTo>
                  <a:cubicBezTo>
                    <a:pt x="2822" y="9706"/>
                    <a:pt x="2697" y="10173"/>
                    <a:pt x="2823" y="10607"/>
                  </a:cubicBezTo>
                  <a:cubicBezTo>
                    <a:pt x="2839" y="10665"/>
                    <a:pt x="2898" y="10700"/>
                    <a:pt x="2954" y="10700"/>
                  </a:cubicBezTo>
                  <a:cubicBezTo>
                    <a:pt x="2989" y="10700"/>
                    <a:pt x="3023" y="10687"/>
                    <a:pt x="3046" y="10658"/>
                  </a:cubicBezTo>
                  <a:cubicBezTo>
                    <a:pt x="3297" y="10355"/>
                    <a:pt x="3350" y="9970"/>
                    <a:pt x="3396" y="9589"/>
                  </a:cubicBezTo>
                  <a:cubicBezTo>
                    <a:pt x="3444" y="9183"/>
                    <a:pt x="3474" y="8776"/>
                    <a:pt x="3483" y="8368"/>
                  </a:cubicBezTo>
                  <a:cubicBezTo>
                    <a:pt x="3495" y="7856"/>
                    <a:pt x="3470" y="7346"/>
                    <a:pt x="3419" y="6838"/>
                  </a:cubicBezTo>
                  <a:cubicBezTo>
                    <a:pt x="3448" y="6509"/>
                    <a:pt x="3479" y="6183"/>
                    <a:pt x="3580" y="5867"/>
                  </a:cubicBezTo>
                  <a:cubicBezTo>
                    <a:pt x="3702" y="5492"/>
                    <a:pt x="3896" y="5140"/>
                    <a:pt x="4102" y="4804"/>
                  </a:cubicBezTo>
                  <a:cubicBezTo>
                    <a:pt x="4496" y="4167"/>
                    <a:pt x="4935" y="3545"/>
                    <a:pt x="5385" y="2947"/>
                  </a:cubicBezTo>
                  <a:cubicBezTo>
                    <a:pt x="5808" y="2384"/>
                    <a:pt x="6269" y="1841"/>
                    <a:pt x="6798" y="1373"/>
                  </a:cubicBezTo>
                  <a:cubicBezTo>
                    <a:pt x="7063" y="1140"/>
                    <a:pt x="7350" y="937"/>
                    <a:pt x="7648" y="747"/>
                  </a:cubicBezTo>
                  <a:cubicBezTo>
                    <a:pt x="7948" y="557"/>
                    <a:pt x="8276" y="428"/>
                    <a:pt x="8522" y="171"/>
                  </a:cubicBezTo>
                  <a:cubicBezTo>
                    <a:pt x="8559" y="126"/>
                    <a:pt x="8542" y="40"/>
                    <a:pt x="8477" y="31"/>
                  </a:cubicBezTo>
                  <a:cubicBezTo>
                    <a:pt x="8423" y="23"/>
                    <a:pt x="8369" y="19"/>
                    <a:pt x="8315" y="19"/>
                  </a:cubicBezTo>
                  <a:cubicBezTo>
                    <a:pt x="7654" y="19"/>
                    <a:pt x="6967" y="579"/>
                    <a:pt x="6495" y="976"/>
                  </a:cubicBezTo>
                  <a:cubicBezTo>
                    <a:pt x="5886" y="1488"/>
                    <a:pt x="5366" y="2093"/>
                    <a:pt x="4885" y="2726"/>
                  </a:cubicBezTo>
                  <a:cubicBezTo>
                    <a:pt x="4392" y="3374"/>
                    <a:pt x="3903" y="4048"/>
                    <a:pt x="3499" y="4757"/>
                  </a:cubicBezTo>
                  <a:cubicBezTo>
                    <a:pt x="3390" y="4949"/>
                    <a:pt x="3281" y="5157"/>
                    <a:pt x="3188" y="5372"/>
                  </a:cubicBezTo>
                  <a:cubicBezTo>
                    <a:pt x="2877" y="3941"/>
                    <a:pt x="2318" y="2564"/>
                    <a:pt x="1537" y="1324"/>
                  </a:cubicBezTo>
                  <a:cubicBezTo>
                    <a:pt x="1302" y="949"/>
                    <a:pt x="1050" y="504"/>
                    <a:pt x="727" y="198"/>
                  </a:cubicBezTo>
                  <a:cubicBezTo>
                    <a:pt x="610" y="87"/>
                    <a:pt x="448" y="1"/>
                    <a:pt x="305"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9" name="Google Shape;659;g2a2663abdf2_0_208"/>
            <p:cNvSpPr/>
            <p:nvPr/>
          </p:nvSpPr>
          <p:spPr>
            <a:xfrm>
              <a:off x="3312850" y="3398925"/>
              <a:ext cx="213600" cy="198975"/>
            </a:xfrm>
            <a:custGeom>
              <a:avLst/>
              <a:gdLst/>
              <a:ahLst/>
              <a:cxnLst/>
              <a:rect l="l" t="t" r="r" b="b"/>
              <a:pathLst>
                <a:path w="8544" h="7959" extrusionOk="0">
                  <a:moveTo>
                    <a:pt x="4444" y="0"/>
                  </a:moveTo>
                  <a:cubicBezTo>
                    <a:pt x="4163" y="0"/>
                    <a:pt x="3886" y="137"/>
                    <a:pt x="3790" y="434"/>
                  </a:cubicBezTo>
                  <a:cubicBezTo>
                    <a:pt x="3597" y="1033"/>
                    <a:pt x="3579" y="1771"/>
                    <a:pt x="3687" y="2533"/>
                  </a:cubicBezTo>
                  <a:cubicBezTo>
                    <a:pt x="3141" y="2228"/>
                    <a:pt x="2586" y="1953"/>
                    <a:pt x="1954" y="1878"/>
                  </a:cubicBezTo>
                  <a:cubicBezTo>
                    <a:pt x="1932" y="1875"/>
                    <a:pt x="1910" y="1874"/>
                    <a:pt x="1887" y="1874"/>
                  </a:cubicBezTo>
                  <a:cubicBezTo>
                    <a:pt x="1428" y="1874"/>
                    <a:pt x="987" y="2421"/>
                    <a:pt x="1258" y="2859"/>
                  </a:cubicBezTo>
                  <a:cubicBezTo>
                    <a:pt x="1584" y="3386"/>
                    <a:pt x="2013" y="3776"/>
                    <a:pt x="2467" y="4165"/>
                  </a:cubicBezTo>
                  <a:cubicBezTo>
                    <a:pt x="2158" y="4147"/>
                    <a:pt x="1849" y="4136"/>
                    <a:pt x="1538" y="4136"/>
                  </a:cubicBezTo>
                  <a:cubicBezTo>
                    <a:pt x="1220" y="4136"/>
                    <a:pt x="901" y="4147"/>
                    <a:pt x="580" y="4173"/>
                  </a:cubicBezTo>
                  <a:cubicBezTo>
                    <a:pt x="349" y="4191"/>
                    <a:pt x="117" y="4398"/>
                    <a:pt x="46" y="4613"/>
                  </a:cubicBezTo>
                  <a:cubicBezTo>
                    <a:pt x="17" y="4699"/>
                    <a:pt x="1" y="4753"/>
                    <a:pt x="5" y="4843"/>
                  </a:cubicBezTo>
                  <a:cubicBezTo>
                    <a:pt x="6" y="4888"/>
                    <a:pt x="9" y="4931"/>
                    <a:pt x="10" y="4976"/>
                  </a:cubicBezTo>
                  <a:cubicBezTo>
                    <a:pt x="21" y="5218"/>
                    <a:pt x="245" y="5424"/>
                    <a:pt x="450" y="5510"/>
                  </a:cubicBezTo>
                  <a:cubicBezTo>
                    <a:pt x="913" y="5706"/>
                    <a:pt x="1422" y="5898"/>
                    <a:pt x="1951" y="6068"/>
                  </a:cubicBezTo>
                  <a:cubicBezTo>
                    <a:pt x="1645" y="6209"/>
                    <a:pt x="1367" y="6383"/>
                    <a:pt x="1188" y="6626"/>
                  </a:cubicBezTo>
                  <a:cubicBezTo>
                    <a:pt x="786" y="7168"/>
                    <a:pt x="1200" y="7792"/>
                    <a:pt x="1774" y="7918"/>
                  </a:cubicBezTo>
                  <a:cubicBezTo>
                    <a:pt x="1904" y="7947"/>
                    <a:pt x="2043" y="7959"/>
                    <a:pt x="2188" y="7959"/>
                  </a:cubicBezTo>
                  <a:cubicBezTo>
                    <a:pt x="2742" y="7959"/>
                    <a:pt x="3374" y="7782"/>
                    <a:pt x="3860" y="7667"/>
                  </a:cubicBezTo>
                  <a:cubicBezTo>
                    <a:pt x="5490" y="7280"/>
                    <a:pt x="6373" y="6920"/>
                    <a:pt x="7229" y="5425"/>
                  </a:cubicBezTo>
                  <a:cubicBezTo>
                    <a:pt x="7996" y="4089"/>
                    <a:pt x="8543" y="2558"/>
                    <a:pt x="8140" y="983"/>
                  </a:cubicBezTo>
                  <a:cubicBezTo>
                    <a:pt x="8061" y="676"/>
                    <a:pt x="7808" y="455"/>
                    <a:pt x="7512" y="455"/>
                  </a:cubicBezTo>
                  <a:cubicBezTo>
                    <a:pt x="7426" y="455"/>
                    <a:pt x="7337" y="474"/>
                    <a:pt x="7247" y="515"/>
                  </a:cubicBezTo>
                  <a:cubicBezTo>
                    <a:pt x="6578" y="819"/>
                    <a:pt x="6220" y="1510"/>
                    <a:pt x="5994" y="2208"/>
                  </a:cubicBezTo>
                  <a:cubicBezTo>
                    <a:pt x="5983" y="2178"/>
                    <a:pt x="5971" y="2150"/>
                    <a:pt x="5960" y="2120"/>
                  </a:cubicBezTo>
                  <a:cubicBezTo>
                    <a:pt x="5705" y="1375"/>
                    <a:pt x="5574" y="278"/>
                    <a:pt x="4680" y="33"/>
                  </a:cubicBezTo>
                  <a:cubicBezTo>
                    <a:pt x="4604" y="11"/>
                    <a:pt x="4524" y="0"/>
                    <a:pt x="44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0" name="Google Shape;660;g2a2663abdf2_0_208"/>
            <p:cNvSpPr/>
            <p:nvPr/>
          </p:nvSpPr>
          <p:spPr>
            <a:xfrm>
              <a:off x="3572000" y="3425750"/>
              <a:ext cx="184500" cy="166000"/>
            </a:xfrm>
            <a:custGeom>
              <a:avLst/>
              <a:gdLst/>
              <a:ahLst/>
              <a:cxnLst/>
              <a:rect l="l" t="t" r="r" b="b"/>
              <a:pathLst>
                <a:path w="7380" h="6640" extrusionOk="0">
                  <a:moveTo>
                    <a:pt x="3083" y="1"/>
                  </a:moveTo>
                  <a:cubicBezTo>
                    <a:pt x="2825" y="1"/>
                    <a:pt x="2580" y="150"/>
                    <a:pt x="2503" y="490"/>
                  </a:cubicBezTo>
                  <a:cubicBezTo>
                    <a:pt x="2353" y="1156"/>
                    <a:pt x="2258" y="1827"/>
                    <a:pt x="2174" y="2500"/>
                  </a:cubicBezTo>
                  <a:cubicBezTo>
                    <a:pt x="1883" y="2189"/>
                    <a:pt x="1569" y="1897"/>
                    <a:pt x="1220" y="1655"/>
                  </a:cubicBezTo>
                  <a:cubicBezTo>
                    <a:pt x="1108" y="1577"/>
                    <a:pt x="990" y="1543"/>
                    <a:pt x="875" y="1543"/>
                  </a:cubicBezTo>
                  <a:cubicBezTo>
                    <a:pt x="418" y="1543"/>
                    <a:pt x="0" y="2078"/>
                    <a:pt x="149" y="2538"/>
                  </a:cubicBezTo>
                  <a:cubicBezTo>
                    <a:pt x="328" y="3087"/>
                    <a:pt x="643" y="3621"/>
                    <a:pt x="957" y="4102"/>
                  </a:cubicBezTo>
                  <a:cubicBezTo>
                    <a:pt x="1874" y="5508"/>
                    <a:pt x="3569" y="6639"/>
                    <a:pt x="5303" y="6639"/>
                  </a:cubicBezTo>
                  <a:cubicBezTo>
                    <a:pt x="5771" y="6639"/>
                    <a:pt x="6241" y="6557"/>
                    <a:pt x="6700" y="6376"/>
                  </a:cubicBezTo>
                  <a:cubicBezTo>
                    <a:pt x="7088" y="6223"/>
                    <a:pt x="7250" y="5723"/>
                    <a:pt x="6917" y="5416"/>
                  </a:cubicBezTo>
                  <a:cubicBezTo>
                    <a:pt x="6731" y="5243"/>
                    <a:pt x="6507" y="5092"/>
                    <a:pt x="6260" y="4959"/>
                  </a:cubicBezTo>
                  <a:cubicBezTo>
                    <a:pt x="6555" y="4805"/>
                    <a:pt x="6827" y="4618"/>
                    <a:pt x="7042" y="4352"/>
                  </a:cubicBezTo>
                  <a:cubicBezTo>
                    <a:pt x="7379" y="3934"/>
                    <a:pt x="7256" y="3226"/>
                    <a:pt x="6667" y="3111"/>
                  </a:cubicBezTo>
                  <a:cubicBezTo>
                    <a:pt x="6517" y="3081"/>
                    <a:pt x="6370" y="3068"/>
                    <a:pt x="6225" y="3068"/>
                  </a:cubicBezTo>
                  <a:cubicBezTo>
                    <a:pt x="6013" y="3068"/>
                    <a:pt x="5806" y="3095"/>
                    <a:pt x="5601" y="3139"/>
                  </a:cubicBezTo>
                  <a:cubicBezTo>
                    <a:pt x="5882" y="2495"/>
                    <a:pt x="6134" y="1829"/>
                    <a:pt x="6228" y="1142"/>
                  </a:cubicBezTo>
                  <a:cubicBezTo>
                    <a:pt x="6279" y="764"/>
                    <a:pt x="5977" y="433"/>
                    <a:pt x="5649" y="433"/>
                  </a:cubicBezTo>
                  <a:cubicBezTo>
                    <a:pt x="5515" y="433"/>
                    <a:pt x="5376" y="489"/>
                    <a:pt x="5256" y="620"/>
                  </a:cubicBezTo>
                  <a:cubicBezTo>
                    <a:pt x="4747" y="1175"/>
                    <a:pt x="4346" y="1818"/>
                    <a:pt x="3931" y="2447"/>
                  </a:cubicBezTo>
                  <a:cubicBezTo>
                    <a:pt x="3906" y="1835"/>
                    <a:pt x="3869" y="1227"/>
                    <a:pt x="3791" y="618"/>
                  </a:cubicBezTo>
                  <a:cubicBezTo>
                    <a:pt x="3742" y="233"/>
                    <a:pt x="3404" y="1"/>
                    <a:pt x="30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g2a2663abdf2_0_208"/>
            <p:cNvSpPr/>
            <p:nvPr/>
          </p:nvSpPr>
          <p:spPr>
            <a:xfrm>
              <a:off x="3418950" y="3509225"/>
              <a:ext cx="72125" cy="68575"/>
            </a:xfrm>
            <a:custGeom>
              <a:avLst/>
              <a:gdLst/>
              <a:ahLst/>
              <a:cxnLst/>
              <a:rect l="l" t="t" r="r" b="b"/>
              <a:pathLst>
                <a:path w="2885" h="2743" extrusionOk="0">
                  <a:moveTo>
                    <a:pt x="1530" y="1"/>
                  </a:moveTo>
                  <a:cubicBezTo>
                    <a:pt x="1489" y="1"/>
                    <a:pt x="1447" y="23"/>
                    <a:pt x="1436" y="65"/>
                  </a:cubicBezTo>
                  <a:cubicBezTo>
                    <a:pt x="1444" y="60"/>
                    <a:pt x="1448" y="58"/>
                    <a:pt x="1449" y="58"/>
                  </a:cubicBezTo>
                  <a:lnTo>
                    <a:pt x="1449" y="58"/>
                  </a:lnTo>
                  <a:cubicBezTo>
                    <a:pt x="1451" y="58"/>
                    <a:pt x="1447" y="62"/>
                    <a:pt x="1437" y="71"/>
                  </a:cubicBezTo>
                  <a:cubicBezTo>
                    <a:pt x="1411" y="92"/>
                    <a:pt x="1392" y="118"/>
                    <a:pt x="1379" y="149"/>
                  </a:cubicBezTo>
                  <a:cubicBezTo>
                    <a:pt x="1362" y="197"/>
                    <a:pt x="1362" y="258"/>
                    <a:pt x="1357" y="309"/>
                  </a:cubicBezTo>
                  <a:cubicBezTo>
                    <a:pt x="1351" y="418"/>
                    <a:pt x="1363" y="528"/>
                    <a:pt x="1371" y="637"/>
                  </a:cubicBezTo>
                  <a:cubicBezTo>
                    <a:pt x="1385" y="831"/>
                    <a:pt x="1395" y="1025"/>
                    <a:pt x="1419" y="1218"/>
                  </a:cubicBezTo>
                  <a:cubicBezTo>
                    <a:pt x="1439" y="1380"/>
                    <a:pt x="1460" y="1541"/>
                    <a:pt x="1478" y="1704"/>
                  </a:cubicBezTo>
                  <a:cubicBezTo>
                    <a:pt x="1369" y="1620"/>
                    <a:pt x="1259" y="1535"/>
                    <a:pt x="1152" y="1451"/>
                  </a:cubicBezTo>
                  <a:cubicBezTo>
                    <a:pt x="1022" y="1347"/>
                    <a:pt x="889" y="1249"/>
                    <a:pt x="751" y="1157"/>
                  </a:cubicBezTo>
                  <a:cubicBezTo>
                    <a:pt x="674" y="1107"/>
                    <a:pt x="594" y="1054"/>
                    <a:pt x="500" y="1041"/>
                  </a:cubicBezTo>
                  <a:cubicBezTo>
                    <a:pt x="493" y="1040"/>
                    <a:pt x="484" y="1039"/>
                    <a:pt x="475" y="1039"/>
                  </a:cubicBezTo>
                  <a:cubicBezTo>
                    <a:pt x="420" y="1039"/>
                    <a:pt x="336" y="1057"/>
                    <a:pt x="323" y="1113"/>
                  </a:cubicBezTo>
                  <a:cubicBezTo>
                    <a:pt x="278" y="1289"/>
                    <a:pt x="387" y="1413"/>
                    <a:pt x="491" y="1543"/>
                  </a:cubicBezTo>
                  <a:cubicBezTo>
                    <a:pt x="590" y="1669"/>
                    <a:pt x="699" y="1782"/>
                    <a:pt x="809" y="1899"/>
                  </a:cubicBezTo>
                  <a:cubicBezTo>
                    <a:pt x="814" y="1904"/>
                    <a:pt x="819" y="1911"/>
                    <a:pt x="824" y="1916"/>
                  </a:cubicBezTo>
                  <a:cubicBezTo>
                    <a:pt x="768" y="1916"/>
                    <a:pt x="711" y="1915"/>
                    <a:pt x="654" y="1915"/>
                  </a:cubicBezTo>
                  <a:cubicBezTo>
                    <a:pt x="606" y="1915"/>
                    <a:pt x="559" y="1916"/>
                    <a:pt x="512" y="1918"/>
                  </a:cubicBezTo>
                  <a:cubicBezTo>
                    <a:pt x="350" y="1926"/>
                    <a:pt x="140" y="1959"/>
                    <a:pt x="39" y="2097"/>
                  </a:cubicBezTo>
                  <a:cubicBezTo>
                    <a:pt x="1" y="2150"/>
                    <a:pt x="1" y="2228"/>
                    <a:pt x="42" y="2280"/>
                  </a:cubicBezTo>
                  <a:cubicBezTo>
                    <a:pt x="147" y="2410"/>
                    <a:pt x="352" y="2439"/>
                    <a:pt x="511" y="2460"/>
                  </a:cubicBezTo>
                  <a:cubicBezTo>
                    <a:pt x="662" y="2480"/>
                    <a:pt x="813" y="2506"/>
                    <a:pt x="962" y="2538"/>
                  </a:cubicBezTo>
                  <a:cubicBezTo>
                    <a:pt x="992" y="2546"/>
                    <a:pt x="1023" y="2552"/>
                    <a:pt x="1051" y="2558"/>
                  </a:cubicBezTo>
                  <a:cubicBezTo>
                    <a:pt x="1056" y="2560"/>
                    <a:pt x="1128" y="2578"/>
                    <a:pt x="1137" y="2581"/>
                  </a:cubicBezTo>
                  <a:cubicBezTo>
                    <a:pt x="1228" y="2605"/>
                    <a:pt x="1319" y="2629"/>
                    <a:pt x="1411" y="2650"/>
                  </a:cubicBezTo>
                  <a:cubicBezTo>
                    <a:pt x="1420" y="2652"/>
                    <a:pt x="1428" y="2653"/>
                    <a:pt x="1434" y="2655"/>
                  </a:cubicBezTo>
                  <a:cubicBezTo>
                    <a:pt x="1446" y="2658"/>
                    <a:pt x="1460" y="2661"/>
                    <a:pt x="1473" y="2666"/>
                  </a:cubicBezTo>
                  <a:cubicBezTo>
                    <a:pt x="1503" y="2673"/>
                    <a:pt x="1535" y="2681"/>
                    <a:pt x="1565" y="2690"/>
                  </a:cubicBezTo>
                  <a:cubicBezTo>
                    <a:pt x="1624" y="2707"/>
                    <a:pt x="1687" y="2729"/>
                    <a:pt x="1748" y="2739"/>
                  </a:cubicBezTo>
                  <a:cubicBezTo>
                    <a:pt x="1768" y="2741"/>
                    <a:pt x="1787" y="2743"/>
                    <a:pt x="1804" y="2743"/>
                  </a:cubicBezTo>
                  <a:cubicBezTo>
                    <a:pt x="1865" y="2743"/>
                    <a:pt x="1918" y="2728"/>
                    <a:pt x="1982" y="2708"/>
                  </a:cubicBezTo>
                  <a:cubicBezTo>
                    <a:pt x="2012" y="2699"/>
                    <a:pt x="2036" y="2681"/>
                    <a:pt x="2061" y="2659"/>
                  </a:cubicBezTo>
                  <a:cubicBezTo>
                    <a:pt x="2077" y="2666"/>
                    <a:pt x="2092" y="2673"/>
                    <a:pt x="2109" y="2678"/>
                  </a:cubicBezTo>
                  <a:cubicBezTo>
                    <a:pt x="2136" y="2685"/>
                    <a:pt x="2164" y="2688"/>
                    <a:pt x="2192" y="2688"/>
                  </a:cubicBezTo>
                  <a:cubicBezTo>
                    <a:pt x="2300" y="2688"/>
                    <a:pt x="2417" y="2642"/>
                    <a:pt x="2474" y="2550"/>
                  </a:cubicBezTo>
                  <a:cubicBezTo>
                    <a:pt x="2594" y="2353"/>
                    <a:pt x="2631" y="2131"/>
                    <a:pt x="2666" y="1903"/>
                  </a:cubicBezTo>
                  <a:cubicBezTo>
                    <a:pt x="2693" y="1723"/>
                    <a:pt x="2712" y="1540"/>
                    <a:pt x="2738" y="1359"/>
                  </a:cubicBezTo>
                  <a:cubicBezTo>
                    <a:pt x="2764" y="1180"/>
                    <a:pt x="2802" y="999"/>
                    <a:pt x="2824" y="820"/>
                  </a:cubicBezTo>
                  <a:cubicBezTo>
                    <a:pt x="2848" y="628"/>
                    <a:pt x="2884" y="414"/>
                    <a:pt x="2807" y="235"/>
                  </a:cubicBezTo>
                  <a:cubicBezTo>
                    <a:pt x="2773" y="155"/>
                    <a:pt x="2696" y="112"/>
                    <a:pt x="2617" y="112"/>
                  </a:cubicBezTo>
                  <a:cubicBezTo>
                    <a:pt x="2573" y="112"/>
                    <a:pt x="2528" y="126"/>
                    <a:pt x="2490" y="154"/>
                  </a:cubicBezTo>
                  <a:cubicBezTo>
                    <a:pt x="2336" y="272"/>
                    <a:pt x="2260" y="487"/>
                    <a:pt x="2195" y="666"/>
                  </a:cubicBezTo>
                  <a:cubicBezTo>
                    <a:pt x="2137" y="828"/>
                    <a:pt x="2094" y="997"/>
                    <a:pt x="2049" y="1162"/>
                  </a:cubicBezTo>
                  <a:cubicBezTo>
                    <a:pt x="2045" y="1148"/>
                    <a:pt x="2042" y="1134"/>
                    <a:pt x="2038" y="1120"/>
                  </a:cubicBezTo>
                  <a:cubicBezTo>
                    <a:pt x="1988" y="922"/>
                    <a:pt x="1927" y="727"/>
                    <a:pt x="1867" y="531"/>
                  </a:cubicBezTo>
                  <a:cubicBezTo>
                    <a:pt x="1838" y="435"/>
                    <a:pt x="1814" y="336"/>
                    <a:pt x="1772" y="243"/>
                  </a:cubicBezTo>
                  <a:cubicBezTo>
                    <a:pt x="1752" y="197"/>
                    <a:pt x="1729" y="140"/>
                    <a:pt x="1697" y="101"/>
                  </a:cubicBezTo>
                  <a:cubicBezTo>
                    <a:pt x="1677" y="75"/>
                    <a:pt x="1650" y="55"/>
                    <a:pt x="1619" y="44"/>
                  </a:cubicBezTo>
                  <a:cubicBezTo>
                    <a:pt x="1606" y="38"/>
                    <a:pt x="1600" y="35"/>
                    <a:pt x="1601" y="35"/>
                  </a:cubicBezTo>
                  <a:lnTo>
                    <a:pt x="1601" y="35"/>
                  </a:lnTo>
                  <a:cubicBezTo>
                    <a:pt x="1601" y="35"/>
                    <a:pt x="1605" y="37"/>
                    <a:pt x="1611" y="39"/>
                  </a:cubicBezTo>
                  <a:cubicBezTo>
                    <a:pt x="1593" y="13"/>
                    <a:pt x="1561" y="1"/>
                    <a:pt x="1530" y="1"/>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2" name="Google Shape;662;g2a2663abdf2_0_208"/>
            <p:cNvSpPr/>
            <p:nvPr/>
          </p:nvSpPr>
          <p:spPr>
            <a:xfrm>
              <a:off x="3612825" y="3521475"/>
              <a:ext cx="69725" cy="66375"/>
            </a:xfrm>
            <a:custGeom>
              <a:avLst/>
              <a:gdLst/>
              <a:ahLst/>
              <a:cxnLst/>
              <a:rect l="l" t="t" r="r" b="b"/>
              <a:pathLst>
                <a:path w="2789" h="2655" extrusionOk="0">
                  <a:moveTo>
                    <a:pt x="1219" y="1"/>
                  </a:moveTo>
                  <a:cubicBezTo>
                    <a:pt x="1160" y="1"/>
                    <a:pt x="1100" y="25"/>
                    <a:pt x="1069" y="74"/>
                  </a:cubicBezTo>
                  <a:cubicBezTo>
                    <a:pt x="1015" y="154"/>
                    <a:pt x="968" y="227"/>
                    <a:pt x="946" y="321"/>
                  </a:cubicBezTo>
                  <a:cubicBezTo>
                    <a:pt x="925" y="408"/>
                    <a:pt x="904" y="493"/>
                    <a:pt x="882" y="581"/>
                  </a:cubicBezTo>
                  <a:cubicBezTo>
                    <a:pt x="843" y="742"/>
                    <a:pt x="804" y="901"/>
                    <a:pt x="763" y="1067"/>
                  </a:cubicBezTo>
                  <a:cubicBezTo>
                    <a:pt x="760" y="1057"/>
                    <a:pt x="756" y="1045"/>
                    <a:pt x="752" y="1035"/>
                  </a:cubicBezTo>
                  <a:cubicBezTo>
                    <a:pt x="708" y="925"/>
                    <a:pt x="663" y="816"/>
                    <a:pt x="617" y="705"/>
                  </a:cubicBezTo>
                  <a:cubicBezTo>
                    <a:pt x="569" y="586"/>
                    <a:pt x="505" y="480"/>
                    <a:pt x="440" y="368"/>
                  </a:cubicBezTo>
                  <a:cubicBezTo>
                    <a:pt x="393" y="290"/>
                    <a:pt x="322" y="235"/>
                    <a:pt x="235" y="235"/>
                  </a:cubicBezTo>
                  <a:cubicBezTo>
                    <a:pt x="215" y="235"/>
                    <a:pt x="193" y="239"/>
                    <a:pt x="171" y="245"/>
                  </a:cubicBezTo>
                  <a:cubicBezTo>
                    <a:pt x="58" y="278"/>
                    <a:pt x="1" y="382"/>
                    <a:pt x="10" y="496"/>
                  </a:cubicBezTo>
                  <a:cubicBezTo>
                    <a:pt x="16" y="574"/>
                    <a:pt x="22" y="652"/>
                    <a:pt x="31" y="730"/>
                  </a:cubicBezTo>
                  <a:cubicBezTo>
                    <a:pt x="40" y="810"/>
                    <a:pt x="66" y="892"/>
                    <a:pt x="85" y="971"/>
                  </a:cubicBezTo>
                  <a:cubicBezTo>
                    <a:pt x="124" y="1128"/>
                    <a:pt x="158" y="1285"/>
                    <a:pt x="198" y="1442"/>
                  </a:cubicBezTo>
                  <a:cubicBezTo>
                    <a:pt x="387" y="2215"/>
                    <a:pt x="862" y="2654"/>
                    <a:pt x="1491" y="2654"/>
                  </a:cubicBezTo>
                  <a:cubicBezTo>
                    <a:pt x="1717" y="2654"/>
                    <a:pt x="1962" y="2597"/>
                    <a:pt x="2222" y="2479"/>
                  </a:cubicBezTo>
                  <a:cubicBezTo>
                    <a:pt x="2314" y="2437"/>
                    <a:pt x="2404" y="2374"/>
                    <a:pt x="2486" y="2316"/>
                  </a:cubicBezTo>
                  <a:cubicBezTo>
                    <a:pt x="2565" y="2261"/>
                    <a:pt x="2618" y="2186"/>
                    <a:pt x="2676" y="2112"/>
                  </a:cubicBezTo>
                  <a:cubicBezTo>
                    <a:pt x="2788" y="1964"/>
                    <a:pt x="2691" y="1727"/>
                    <a:pt x="2503" y="1716"/>
                  </a:cubicBezTo>
                  <a:cubicBezTo>
                    <a:pt x="2436" y="1711"/>
                    <a:pt x="2375" y="1703"/>
                    <a:pt x="2310" y="1703"/>
                  </a:cubicBezTo>
                  <a:cubicBezTo>
                    <a:pt x="2285" y="1703"/>
                    <a:pt x="2258" y="1704"/>
                    <a:pt x="2231" y="1707"/>
                  </a:cubicBezTo>
                  <a:cubicBezTo>
                    <a:pt x="2154" y="1716"/>
                    <a:pt x="2077" y="1716"/>
                    <a:pt x="2001" y="1726"/>
                  </a:cubicBezTo>
                  <a:lnTo>
                    <a:pt x="1821" y="1749"/>
                  </a:lnTo>
                  <a:cubicBezTo>
                    <a:pt x="1862" y="1692"/>
                    <a:pt x="1907" y="1635"/>
                    <a:pt x="1947" y="1577"/>
                  </a:cubicBezTo>
                  <a:cubicBezTo>
                    <a:pt x="2041" y="1438"/>
                    <a:pt x="2134" y="1300"/>
                    <a:pt x="2228" y="1161"/>
                  </a:cubicBezTo>
                  <a:cubicBezTo>
                    <a:pt x="2320" y="1024"/>
                    <a:pt x="2423" y="838"/>
                    <a:pt x="2436" y="672"/>
                  </a:cubicBezTo>
                  <a:cubicBezTo>
                    <a:pt x="2442" y="599"/>
                    <a:pt x="2383" y="525"/>
                    <a:pt x="2308" y="525"/>
                  </a:cubicBezTo>
                  <a:cubicBezTo>
                    <a:pt x="2300" y="525"/>
                    <a:pt x="2292" y="526"/>
                    <a:pt x="2284" y="528"/>
                  </a:cubicBezTo>
                  <a:cubicBezTo>
                    <a:pt x="2117" y="562"/>
                    <a:pt x="1951" y="680"/>
                    <a:pt x="1824" y="792"/>
                  </a:cubicBezTo>
                  <a:lnTo>
                    <a:pt x="1424" y="1144"/>
                  </a:lnTo>
                  <a:cubicBezTo>
                    <a:pt x="1418" y="1149"/>
                    <a:pt x="1413" y="1156"/>
                    <a:pt x="1407" y="1161"/>
                  </a:cubicBezTo>
                  <a:cubicBezTo>
                    <a:pt x="1414" y="998"/>
                    <a:pt x="1420" y="837"/>
                    <a:pt x="1428" y="674"/>
                  </a:cubicBezTo>
                  <a:cubicBezTo>
                    <a:pt x="1433" y="583"/>
                    <a:pt x="1438" y="492"/>
                    <a:pt x="1440" y="403"/>
                  </a:cubicBezTo>
                  <a:cubicBezTo>
                    <a:pt x="1443" y="298"/>
                    <a:pt x="1417" y="210"/>
                    <a:pt x="1387" y="111"/>
                  </a:cubicBezTo>
                  <a:cubicBezTo>
                    <a:pt x="1365" y="37"/>
                    <a:pt x="1292" y="1"/>
                    <a:pt x="1219" y="1"/>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63" name="Google Shape;663;g2a2663abdf2_0_208"/>
          <p:cNvGrpSpPr/>
          <p:nvPr/>
        </p:nvGrpSpPr>
        <p:grpSpPr>
          <a:xfrm>
            <a:off x="7711446" y="1636662"/>
            <a:ext cx="866552" cy="860487"/>
            <a:chOff x="1990400" y="4190950"/>
            <a:chExt cx="504925" cy="501800"/>
          </a:xfrm>
        </p:grpSpPr>
        <p:sp>
          <p:nvSpPr>
            <p:cNvPr id="664" name="Google Shape;664;g2a2663abdf2_0_208"/>
            <p:cNvSpPr/>
            <p:nvPr/>
          </p:nvSpPr>
          <p:spPr>
            <a:xfrm>
              <a:off x="2165475" y="4337075"/>
              <a:ext cx="230650" cy="355675"/>
            </a:xfrm>
            <a:custGeom>
              <a:avLst/>
              <a:gdLst/>
              <a:ahLst/>
              <a:cxnLst/>
              <a:rect l="l" t="t" r="r" b="b"/>
              <a:pathLst>
                <a:path w="9226" h="14227" extrusionOk="0">
                  <a:moveTo>
                    <a:pt x="9114" y="1"/>
                  </a:moveTo>
                  <a:cubicBezTo>
                    <a:pt x="9107" y="1"/>
                    <a:pt x="9100" y="2"/>
                    <a:pt x="9093" y="4"/>
                  </a:cubicBezTo>
                  <a:cubicBezTo>
                    <a:pt x="8276" y="233"/>
                    <a:pt x="7750" y="1271"/>
                    <a:pt x="7405" y="1982"/>
                  </a:cubicBezTo>
                  <a:cubicBezTo>
                    <a:pt x="6994" y="2831"/>
                    <a:pt x="6722" y="3737"/>
                    <a:pt x="6506" y="4653"/>
                  </a:cubicBezTo>
                  <a:cubicBezTo>
                    <a:pt x="6286" y="5595"/>
                    <a:pt x="6083" y="6560"/>
                    <a:pt x="5988" y="7523"/>
                  </a:cubicBezTo>
                  <a:cubicBezTo>
                    <a:pt x="5962" y="7782"/>
                    <a:pt x="5945" y="8058"/>
                    <a:pt x="5948" y="8338"/>
                  </a:cubicBezTo>
                  <a:cubicBezTo>
                    <a:pt x="4921" y="6940"/>
                    <a:pt x="3653" y="5720"/>
                    <a:pt x="2209" y="4755"/>
                  </a:cubicBezTo>
                  <a:cubicBezTo>
                    <a:pt x="1773" y="4463"/>
                    <a:pt x="1285" y="4103"/>
                    <a:pt x="788" y="3928"/>
                  </a:cubicBezTo>
                  <a:cubicBezTo>
                    <a:pt x="690" y="3894"/>
                    <a:pt x="581" y="3874"/>
                    <a:pt x="478" y="3874"/>
                  </a:cubicBezTo>
                  <a:cubicBezTo>
                    <a:pt x="224" y="3874"/>
                    <a:pt x="1" y="3993"/>
                    <a:pt x="37" y="4313"/>
                  </a:cubicBezTo>
                  <a:cubicBezTo>
                    <a:pt x="42" y="4361"/>
                    <a:pt x="86" y="4389"/>
                    <a:pt x="130" y="4389"/>
                  </a:cubicBezTo>
                  <a:cubicBezTo>
                    <a:pt x="152" y="4389"/>
                    <a:pt x="174" y="4381"/>
                    <a:pt x="191" y="4366"/>
                  </a:cubicBezTo>
                  <a:cubicBezTo>
                    <a:pt x="211" y="4349"/>
                    <a:pt x="238" y="4342"/>
                    <a:pt x="269" y="4342"/>
                  </a:cubicBezTo>
                  <a:cubicBezTo>
                    <a:pt x="444" y="4342"/>
                    <a:pt x="767" y="4562"/>
                    <a:pt x="863" y="4616"/>
                  </a:cubicBezTo>
                  <a:cubicBezTo>
                    <a:pt x="1083" y="4742"/>
                    <a:pt x="1301" y="4874"/>
                    <a:pt x="1515" y="5011"/>
                  </a:cubicBezTo>
                  <a:cubicBezTo>
                    <a:pt x="1973" y="5305"/>
                    <a:pt x="2413" y="5627"/>
                    <a:pt x="2835" y="5971"/>
                  </a:cubicBezTo>
                  <a:cubicBezTo>
                    <a:pt x="3701" y="6679"/>
                    <a:pt x="4472" y="7495"/>
                    <a:pt x="5159" y="8378"/>
                  </a:cubicBezTo>
                  <a:cubicBezTo>
                    <a:pt x="5832" y="9245"/>
                    <a:pt x="6406" y="10185"/>
                    <a:pt x="6869" y="11180"/>
                  </a:cubicBezTo>
                  <a:cubicBezTo>
                    <a:pt x="7100" y="11676"/>
                    <a:pt x="7306" y="12185"/>
                    <a:pt x="7478" y="12704"/>
                  </a:cubicBezTo>
                  <a:cubicBezTo>
                    <a:pt x="7642" y="13202"/>
                    <a:pt x="7732" y="13766"/>
                    <a:pt x="8078" y="14175"/>
                  </a:cubicBezTo>
                  <a:cubicBezTo>
                    <a:pt x="8107" y="14210"/>
                    <a:pt x="8151" y="14227"/>
                    <a:pt x="8195" y="14227"/>
                  </a:cubicBezTo>
                  <a:cubicBezTo>
                    <a:pt x="8260" y="14227"/>
                    <a:pt x="8325" y="14190"/>
                    <a:pt x="8344" y="14122"/>
                  </a:cubicBezTo>
                  <a:cubicBezTo>
                    <a:pt x="8467" y="13673"/>
                    <a:pt x="8340" y="13230"/>
                    <a:pt x="8205" y="12797"/>
                  </a:cubicBezTo>
                  <a:cubicBezTo>
                    <a:pt x="8060" y="12336"/>
                    <a:pt x="7897" y="11879"/>
                    <a:pt x="7710" y="11434"/>
                  </a:cubicBezTo>
                  <a:cubicBezTo>
                    <a:pt x="7475" y="10874"/>
                    <a:pt x="7203" y="10335"/>
                    <a:pt x="6901" y="9809"/>
                  </a:cubicBezTo>
                  <a:cubicBezTo>
                    <a:pt x="6773" y="9440"/>
                    <a:pt x="6649" y="9070"/>
                    <a:pt x="6606" y="8681"/>
                  </a:cubicBezTo>
                  <a:cubicBezTo>
                    <a:pt x="6557" y="8215"/>
                    <a:pt x="6598" y="7742"/>
                    <a:pt x="6658" y="7279"/>
                  </a:cubicBezTo>
                  <a:cubicBezTo>
                    <a:pt x="6776" y="6399"/>
                    <a:pt x="6953" y="5516"/>
                    <a:pt x="7151" y="4649"/>
                  </a:cubicBezTo>
                  <a:cubicBezTo>
                    <a:pt x="7338" y="3834"/>
                    <a:pt x="7573" y="3026"/>
                    <a:pt x="7919" y="2265"/>
                  </a:cubicBezTo>
                  <a:cubicBezTo>
                    <a:pt x="8092" y="1884"/>
                    <a:pt x="8304" y="1525"/>
                    <a:pt x="8536" y="1178"/>
                  </a:cubicBezTo>
                  <a:cubicBezTo>
                    <a:pt x="8769" y="828"/>
                    <a:pt x="9061" y="529"/>
                    <a:pt x="9202" y="131"/>
                  </a:cubicBezTo>
                  <a:cubicBezTo>
                    <a:pt x="9226" y="75"/>
                    <a:pt x="9177" y="1"/>
                    <a:pt x="9114"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5" name="Google Shape;665;g2a2663abdf2_0_208"/>
            <p:cNvSpPr/>
            <p:nvPr/>
          </p:nvSpPr>
          <p:spPr>
            <a:xfrm>
              <a:off x="1990400" y="4264875"/>
              <a:ext cx="210325" cy="273350"/>
            </a:xfrm>
            <a:custGeom>
              <a:avLst/>
              <a:gdLst/>
              <a:ahLst/>
              <a:cxnLst/>
              <a:rect l="l" t="t" r="r" b="b"/>
              <a:pathLst>
                <a:path w="8413" h="10934" extrusionOk="0">
                  <a:moveTo>
                    <a:pt x="6422" y="1"/>
                  </a:moveTo>
                  <a:cubicBezTo>
                    <a:pt x="6226" y="1"/>
                    <a:pt x="6031" y="80"/>
                    <a:pt x="5875" y="255"/>
                  </a:cubicBezTo>
                  <a:cubicBezTo>
                    <a:pt x="5299" y="907"/>
                    <a:pt x="5244" y="1827"/>
                    <a:pt x="5338" y="2692"/>
                  </a:cubicBezTo>
                  <a:cubicBezTo>
                    <a:pt x="5312" y="2665"/>
                    <a:pt x="5284" y="2639"/>
                    <a:pt x="5259" y="2612"/>
                  </a:cubicBezTo>
                  <a:cubicBezTo>
                    <a:pt x="4666" y="1976"/>
                    <a:pt x="4042" y="955"/>
                    <a:pt x="3082" y="955"/>
                  </a:cubicBezTo>
                  <a:cubicBezTo>
                    <a:pt x="3013" y="955"/>
                    <a:pt x="2942" y="960"/>
                    <a:pt x="2868" y="972"/>
                  </a:cubicBezTo>
                  <a:cubicBezTo>
                    <a:pt x="2447" y="1036"/>
                    <a:pt x="2046" y="1366"/>
                    <a:pt x="2098" y="1839"/>
                  </a:cubicBezTo>
                  <a:cubicBezTo>
                    <a:pt x="2178" y="2580"/>
                    <a:pt x="2516" y="3388"/>
                    <a:pt x="3000" y="4160"/>
                  </a:cubicBezTo>
                  <a:cubicBezTo>
                    <a:pt x="2698" y="4132"/>
                    <a:pt x="2396" y="4111"/>
                    <a:pt x="2096" y="4111"/>
                  </a:cubicBezTo>
                  <a:cubicBezTo>
                    <a:pt x="1663" y="4111"/>
                    <a:pt x="1234" y="4155"/>
                    <a:pt x="809" y="4287"/>
                  </a:cubicBezTo>
                  <a:cubicBezTo>
                    <a:pt x="259" y="4457"/>
                    <a:pt x="0" y="5327"/>
                    <a:pt x="529" y="5686"/>
                  </a:cubicBezTo>
                  <a:cubicBezTo>
                    <a:pt x="1135" y="6100"/>
                    <a:pt x="1789" y="6314"/>
                    <a:pt x="2469" y="6517"/>
                  </a:cubicBezTo>
                  <a:cubicBezTo>
                    <a:pt x="1774" y="6779"/>
                    <a:pt x="1092" y="7076"/>
                    <a:pt x="430" y="7436"/>
                  </a:cubicBezTo>
                  <a:cubicBezTo>
                    <a:pt x="189" y="7567"/>
                    <a:pt x="39" y="7904"/>
                    <a:pt x="65" y="8170"/>
                  </a:cubicBezTo>
                  <a:cubicBezTo>
                    <a:pt x="75" y="8274"/>
                    <a:pt x="85" y="8342"/>
                    <a:pt x="132" y="8437"/>
                  </a:cubicBezTo>
                  <a:lnTo>
                    <a:pt x="202" y="8578"/>
                  </a:lnTo>
                  <a:cubicBezTo>
                    <a:pt x="327" y="8830"/>
                    <a:pt x="656" y="8943"/>
                    <a:pt x="918" y="8943"/>
                  </a:cubicBezTo>
                  <a:cubicBezTo>
                    <a:pt x="924" y="8943"/>
                    <a:pt x="930" y="8943"/>
                    <a:pt x="936" y="8943"/>
                  </a:cubicBezTo>
                  <a:cubicBezTo>
                    <a:pt x="1531" y="8931"/>
                    <a:pt x="2173" y="8892"/>
                    <a:pt x="2829" y="8823"/>
                  </a:cubicBezTo>
                  <a:lnTo>
                    <a:pt x="2829" y="8823"/>
                  </a:lnTo>
                  <a:cubicBezTo>
                    <a:pt x="2566" y="9122"/>
                    <a:pt x="2348" y="9445"/>
                    <a:pt x="2271" y="9795"/>
                  </a:cubicBezTo>
                  <a:cubicBezTo>
                    <a:pt x="2119" y="10483"/>
                    <a:pt x="2684" y="10934"/>
                    <a:pt x="3285" y="10934"/>
                  </a:cubicBezTo>
                  <a:cubicBezTo>
                    <a:pt x="3366" y="10934"/>
                    <a:pt x="3448" y="10925"/>
                    <a:pt x="3528" y="10909"/>
                  </a:cubicBezTo>
                  <a:cubicBezTo>
                    <a:pt x="4276" y="10753"/>
                    <a:pt x="5071" y="10082"/>
                    <a:pt x="5664" y="9628"/>
                  </a:cubicBezTo>
                  <a:cubicBezTo>
                    <a:pt x="7240" y="8422"/>
                    <a:pt x="8022" y="7607"/>
                    <a:pt x="8229" y="5575"/>
                  </a:cubicBezTo>
                  <a:cubicBezTo>
                    <a:pt x="8412" y="3759"/>
                    <a:pt x="8266" y="1839"/>
                    <a:pt x="7068" y="329"/>
                  </a:cubicBezTo>
                  <a:cubicBezTo>
                    <a:pt x="6902" y="120"/>
                    <a:pt x="6662" y="1"/>
                    <a:pt x="64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6" name="Google Shape;666;g2a2663abdf2_0_208"/>
            <p:cNvSpPr/>
            <p:nvPr/>
          </p:nvSpPr>
          <p:spPr>
            <a:xfrm>
              <a:off x="2251825" y="4190950"/>
              <a:ext cx="243500" cy="184550"/>
            </a:xfrm>
            <a:custGeom>
              <a:avLst/>
              <a:gdLst/>
              <a:ahLst/>
              <a:cxnLst/>
              <a:rect l="l" t="t" r="r" b="b"/>
              <a:pathLst>
                <a:path w="9740" h="7382" extrusionOk="0">
                  <a:moveTo>
                    <a:pt x="5640" y="0"/>
                  </a:moveTo>
                  <a:cubicBezTo>
                    <a:pt x="5392" y="0"/>
                    <a:pt x="5154" y="137"/>
                    <a:pt x="5049" y="446"/>
                  </a:cubicBezTo>
                  <a:cubicBezTo>
                    <a:pt x="4767" y="1290"/>
                    <a:pt x="4644" y="2181"/>
                    <a:pt x="4499" y="3061"/>
                  </a:cubicBezTo>
                  <a:cubicBezTo>
                    <a:pt x="4176" y="2412"/>
                    <a:pt x="3842" y="1771"/>
                    <a:pt x="3464" y="1150"/>
                  </a:cubicBezTo>
                  <a:cubicBezTo>
                    <a:pt x="3299" y="878"/>
                    <a:pt x="3018" y="752"/>
                    <a:pt x="2746" y="752"/>
                  </a:cubicBezTo>
                  <a:cubicBezTo>
                    <a:pt x="2310" y="752"/>
                    <a:pt x="1896" y="1074"/>
                    <a:pt x="2009" y="1632"/>
                  </a:cubicBezTo>
                  <a:cubicBezTo>
                    <a:pt x="2170" y="2426"/>
                    <a:pt x="2389" y="3197"/>
                    <a:pt x="2622" y="3967"/>
                  </a:cubicBezTo>
                  <a:cubicBezTo>
                    <a:pt x="2156" y="3770"/>
                    <a:pt x="1677" y="3606"/>
                    <a:pt x="1181" y="3513"/>
                  </a:cubicBezTo>
                  <a:cubicBezTo>
                    <a:pt x="1132" y="3503"/>
                    <a:pt x="1083" y="3499"/>
                    <a:pt x="1037" y="3499"/>
                  </a:cubicBezTo>
                  <a:cubicBezTo>
                    <a:pt x="346" y="3499"/>
                    <a:pt x="1" y="4485"/>
                    <a:pt x="451" y="4985"/>
                  </a:cubicBezTo>
                  <a:cubicBezTo>
                    <a:pt x="909" y="5494"/>
                    <a:pt x="1509" y="5919"/>
                    <a:pt x="2081" y="6288"/>
                  </a:cubicBezTo>
                  <a:cubicBezTo>
                    <a:pt x="3138" y="6969"/>
                    <a:pt x="4477" y="7382"/>
                    <a:pt x="5793" y="7382"/>
                  </a:cubicBezTo>
                  <a:cubicBezTo>
                    <a:pt x="7120" y="7382"/>
                    <a:pt x="8424" y="6962"/>
                    <a:pt x="9392" y="5975"/>
                  </a:cubicBezTo>
                  <a:cubicBezTo>
                    <a:pt x="9739" y="5621"/>
                    <a:pt x="9673" y="5004"/>
                    <a:pt x="9164" y="4832"/>
                  </a:cubicBezTo>
                  <a:cubicBezTo>
                    <a:pt x="8879" y="4736"/>
                    <a:pt x="8563" y="4681"/>
                    <a:pt x="8232" y="4656"/>
                  </a:cubicBezTo>
                  <a:cubicBezTo>
                    <a:pt x="8477" y="4347"/>
                    <a:pt x="8681" y="4011"/>
                    <a:pt x="8785" y="3620"/>
                  </a:cubicBezTo>
                  <a:cubicBezTo>
                    <a:pt x="8932" y="3066"/>
                    <a:pt x="8559" y="2437"/>
                    <a:pt x="7975" y="2437"/>
                  </a:cubicBezTo>
                  <a:cubicBezTo>
                    <a:pt x="7912" y="2437"/>
                    <a:pt x="7847" y="2444"/>
                    <a:pt x="7780" y="2459"/>
                  </a:cubicBezTo>
                  <a:cubicBezTo>
                    <a:pt x="7344" y="2558"/>
                    <a:pt x="6979" y="2759"/>
                    <a:pt x="6640" y="3004"/>
                  </a:cubicBezTo>
                  <a:cubicBezTo>
                    <a:pt x="6634" y="2172"/>
                    <a:pt x="6584" y="1329"/>
                    <a:pt x="6355" y="540"/>
                  </a:cubicBezTo>
                  <a:cubicBezTo>
                    <a:pt x="6256" y="203"/>
                    <a:pt x="5942" y="0"/>
                    <a:pt x="564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Google Shape;667;g2a2663abdf2_0_208"/>
            <p:cNvSpPr/>
            <p:nvPr/>
          </p:nvSpPr>
          <p:spPr>
            <a:xfrm>
              <a:off x="2124875" y="4383850"/>
              <a:ext cx="76875" cy="91375"/>
            </a:xfrm>
            <a:custGeom>
              <a:avLst/>
              <a:gdLst/>
              <a:ahLst/>
              <a:cxnLst/>
              <a:rect l="l" t="t" r="r" b="b"/>
              <a:pathLst>
                <a:path w="3075" h="3655" extrusionOk="0">
                  <a:moveTo>
                    <a:pt x="2120" y="0"/>
                  </a:moveTo>
                  <a:cubicBezTo>
                    <a:pt x="2032" y="0"/>
                    <a:pt x="1945" y="48"/>
                    <a:pt x="1899" y="131"/>
                  </a:cubicBezTo>
                  <a:cubicBezTo>
                    <a:pt x="1787" y="331"/>
                    <a:pt x="1809" y="601"/>
                    <a:pt x="1826" y="829"/>
                  </a:cubicBezTo>
                  <a:cubicBezTo>
                    <a:pt x="1841" y="1030"/>
                    <a:pt x="1877" y="1233"/>
                    <a:pt x="1907" y="1435"/>
                  </a:cubicBezTo>
                  <a:cubicBezTo>
                    <a:pt x="1897" y="1421"/>
                    <a:pt x="1886" y="1408"/>
                    <a:pt x="1876" y="1394"/>
                  </a:cubicBezTo>
                  <a:cubicBezTo>
                    <a:pt x="1727" y="1202"/>
                    <a:pt x="1565" y="1023"/>
                    <a:pt x="1406" y="839"/>
                  </a:cubicBezTo>
                  <a:cubicBezTo>
                    <a:pt x="1328" y="748"/>
                    <a:pt x="1254" y="652"/>
                    <a:pt x="1163" y="573"/>
                  </a:cubicBezTo>
                  <a:cubicBezTo>
                    <a:pt x="1119" y="533"/>
                    <a:pt x="1069" y="482"/>
                    <a:pt x="1015" y="454"/>
                  </a:cubicBezTo>
                  <a:cubicBezTo>
                    <a:pt x="982" y="437"/>
                    <a:pt x="948" y="429"/>
                    <a:pt x="910" y="429"/>
                  </a:cubicBezTo>
                  <a:cubicBezTo>
                    <a:pt x="908" y="429"/>
                    <a:pt x="905" y="429"/>
                    <a:pt x="903" y="429"/>
                  </a:cubicBezTo>
                  <a:cubicBezTo>
                    <a:pt x="895" y="430"/>
                    <a:pt x="888" y="430"/>
                    <a:pt x="884" y="430"/>
                  </a:cubicBezTo>
                  <a:cubicBezTo>
                    <a:pt x="874" y="430"/>
                    <a:pt x="877" y="429"/>
                    <a:pt x="891" y="428"/>
                  </a:cubicBezTo>
                  <a:cubicBezTo>
                    <a:pt x="875" y="419"/>
                    <a:pt x="858" y="415"/>
                    <a:pt x="839" y="415"/>
                  </a:cubicBezTo>
                  <a:cubicBezTo>
                    <a:pt x="774" y="415"/>
                    <a:pt x="704" y="470"/>
                    <a:pt x="715" y="540"/>
                  </a:cubicBezTo>
                  <a:cubicBezTo>
                    <a:pt x="721" y="531"/>
                    <a:pt x="725" y="526"/>
                    <a:pt x="727" y="526"/>
                  </a:cubicBezTo>
                  <a:cubicBezTo>
                    <a:pt x="728" y="526"/>
                    <a:pt x="726" y="533"/>
                    <a:pt x="719" y="547"/>
                  </a:cubicBezTo>
                  <a:cubicBezTo>
                    <a:pt x="701" y="582"/>
                    <a:pt x="693" y="618"/>
                    <a:pt x="694" y="659"/>
                  </a:cubicBezTo>
                  <a:cubicBezTo>
                    <a:pt x="697" y="720"/>
                    <a:pt x="728" y="785"/>
                    <a:pt x="748" y="841"/>
                  </a:cubicBezTo>
                  <a:cubicBezTo>
                    <a:pt x="793" y="964"/>
                    <a:pt x="860" y="1076"/>
                    <a:pt x="920" y="1191"/>
                  </a:cubicBezTo>
                  <a:cubicBezTo>
                    <a:pt x="1028" y="1394"/>
                    <a:pt x="1134" y="1598"/>
                    <a:pt x="1252" y="1797"/>
                  </a:cubicBezTo>
                  <a:cubicBezTo>
                    <a:pt x="1352" y="1962"/>
                    <a:pt x="1452" y="2128"/>
                    <a:pt x="1552" y="2294"/>
                  </a:cubicBezTo>
                  <a:lnTo>
                    <a:pt x="1075" y="2176"/>
                  </a:lnTo>
                  <a:cubicBezTo>
                    <a:pt x="884" y="2128"/>
                    <a:pt x="694" y="2086"/>
                    <a:pt x="500" y="2052"/>
                  </a:cubicBezTo>
                  <a:cubicBezTo>
                    <a:pt x="436" y="2042"/>
                    <a:pt x="370" y="2031"/>
                    <a:pt x="305" y="2031"/>
                  </a:cubicBezTo>
                  <a:cubicBezTo>
                    <a:pt x="260" y="2031"/>
                    <a:pt x="215" y="2036"/>
                    <a:pt x="172" y="2049"/>
                  </a:cubicBezTo>
                  <a:cubicBezTo>
                    <a:pt x="113" y="2066"/>
                    <a:pt x="1" y="2134"/>
                    <a:pt x="14" y="2213"/>
                  </a:cubicBezTo>
                  <a:cubicBezTo>
                    <a:pt x="51" y="2424"/>
                    <a:pt x="229" y="2506"/>
                    <a:pt x="404" y="2596"/>
                  </a:cubicBezTo>
                  <a:cubicBezTo>
                    <a:pt x="572" y="2683"/>
                    <a:pt x="745" y="2754"/>
                    <a:pt x="920" y="2828"/>
                  </a:cubicBezTo>
                  <a:cubicBezTo>
                    <a:pt x="929" y="2832"/>
                    <a:pt x="937" y="2836"/>
                    <a:pt x="947" y="2839"/>
                  </a:cubicBezTo>
                  <a:cubicBezTo>
                    <a:pt x="834" y="2891"/>
                    <a:pt x="719" y="2939"/>
                    <a:pt x="610" y="2994"/>
                  </a:cubicBezTo>
                  <a:cubicBezTo>
                    <a:pt x="439" y="3079"/>
                    <a:pt x="227" y="3218"/>
                    <a:pt x="186" y="3414"/>
                  </a:cubicBezTo>
                  <a:cubicBezTo>
                    <a:pt x="171" y="3491"/>
                    <a:pt x="207" y="3575"/>
                    <a:pt x="277" y="3610"/>
                  </a:cubicBezTo>
                  <a:cubicBezTo>
                    <a:pt x="340" y="3642"/>
                    <a:pt x="410" y="3654"/>
                    <a:pt x="483" y="3654"/>
                  </a:cubicBezTo>
                  <a:cubicBezTo>
                    <a:pt x="615" y="3654"/>
                    <a:pt x="755" y="3614"/>
                    <a:pt x="871" y="3580"/>
                  </a:cubicBezTo>
                  <a:cubicBezTo>
                    <a:pt x="1046" y="3528"/>
                    <a:pt x="1221" y="3484"/>
                    <a:pt x="1398" y="3447"/>
                  </a:cubicBezTo>
                  <a:cubicBezTo>
                    <a:pt x="1434" y="3439"/>
                    <a:pt x="1469" y="3433"/>
                    <a:pt x="1506" y="3427"/>
                  </a:cubicBezTo>
                  <a:cubicBezTo>
                    <a:pt x="1513" y="3425"/>
                    <a:pt x="1598" y="3411"/>
                    <a:pt x="1609" y="3408"/>
                  </a:cubicBezTo>
                  <a:cubicBezTo>
                    <a:pt x="1718" y="3391"/>
                    <a:pt x="1829" y="3372"/>
                    <a:pt x="1937" y="3350"/>
                  </a:cubicBezTo>
                  <a:cubicBezTo>
                    <a:pt x="1949" y="3348"/>
                    <a:pt x="1956" y="3347"/>
                    <a:pt x="1963" y="3345"/>
                  </a:cubicBezTo>
                  <a:cubicBezTo>
                    <a:pt x="1978" y="3343"/>
                    <a:pt x="1996" y="3340"/>
                    <a:pt x="2011" y="3338"/>
                  </a:cubicBezTo>
                  <a:cubicBezTo>
                    <a:pt x="2048" y="3331"/>
                    <a:pt x="2085" y="3325"/>
                    <a:pt x="2122" y="3321"/>
                  </a:cubicBezTo>
                  <a:cubicBezTo>
                    <a:pt x="2195" y="3311"/>
                    <a:pt x="2273" y="3305"/>
                    <a:pt x="2345" y="3285"/>
                  </a:cubicBezTo>
                  <a:cubicBezTo>
                    <a:pt x="2444" y="3257"/>
                    <a:pt x="2507" y="3207"/>
                    <a:pt x="2582" y="3140"/>
                  </a:cubicBezTo>
                  <a:cubicBezTo>
                    <a:pt x="2609" y="3115"/>
                    <a:pt x="2629" y="3082"/>
                    <a:pt x="2643" y="3048"/>
                  </a:cubicBezTo>
                  <a:cubicBezTo>
                    <a:pt x="2647" y="3048"/>
                    <a:pt x="2650" y="3048"/>
                    <a:pt x="2653" y="3048"/>
                  </a:cubicBezTo>
                  <a:cubicBezTo>
                    <a:pt x="2662" y="3048"/>
                    <a:pt x="2670" y="3048"/>
                    <a:pt x="2678" y="3048"/>
                  </a:cubicBezTo>
                  <a:cubicBezTo>
                    <a:pt x="2687" y="3048"/>
                    <a:pt x="2696" y="3048"/>
                    <a:pt x="2705" y="3046"/>
                  </a:cubicBezTo>
                  <a:cubicBezTo>
                    <a:pt x="2854" y="3018"/>
                    <a:pt x="3016" y="2892"/>
                    <a:pt x="3037" y="2730"/>
                  </a:cubicBezTo>
                  <a:cubicBezTo>
                    <a:pt x="3074" y="2458"/>
                    <a:pt x="3006" y="2200"/>
                    <a:pt x="2934" y="1936"/>
                  </a:cubicBezTo>
                  <a:cubicBezTo>
                    <a:pt x="2877" y="1728"/>
                    <a:pt x="2808" y="1522"/>
                    <a:pt x="2749" y="1315"/>
                  </a:cubicBezTo>
                  <a:cubicBezTo>
                    <a:pt x="2690" y="1107"/>
                    <a:pt x="2644" y="894"/>
                    <a:pt x="2581" y="689"/>
                  </a:cubicBezTo>
                  <a:cubicBezTo>
                    <a:pt x="2513" y="471"/>
                    <a:pt x="2450" y="221"/>
                    <a:pt x="2279" y="63"/>
                  </a:cubicBezTo>
                  <a:cubicBezTo>
                    <a:pt x="2233" y="20"/>
                    <a:pt x="2176" y="0"/>
                    <a:pt x="2120" y="0"/>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8" name="Google Shape;668;g2a2663abdf2_0_208"/>
            <p:cNvSpPr/>
            <p:nvPr/>
          </p:nvSpPr>
          <p:spPr>
            <a:xfrm>
              <a:off x="2323325" y="4317275"/>
              <a:ext cx="94425" cy="72250"/>
            </a:xfrm>
            <a:custGeom>
              <a:avLst/>
              <a:gdLst/>
              <a:ahLst/>
              <a:cxnLst/>
              <a:rect l="l" t="t" r="r" b="b"/>
              <a:pathLst>
                <a:path w="3777" h="2890" extrusionOk="0">
                  <a:moveTo>
                    <a:pt x="1235" y="1"/>
                  </a:moveTo>
                  <a:cubicBezTo>
                    <a:pt x="1133" y="1"/>
                    <a:pt x="1025" y="73"/>
                    <a:pt x="1009" y="175"/>
                  </a:cubicBezTo>
                  <a:cubicBezTo>
                    <a:pt x="990" y="288"/>
                    <a:pt x="974" y="390"/>
                    <a:pt x="995" y="502"/>
                  </a:cubicBezTo>
                  <a:cubicBezTo>
                    <a:pt x="1014" y="605"/>
                    <a:pt x="1033" y="709"/>
                    <a:pt x="1052" y="812"/>
                  </a:cubicBezTo>
                  <a:cubicBezTo>
                    <a:pt x="1087" y="1005"/>
                    <a:pt x="1120" y="1197"/>
                    <a:pt x="1157" y="1395"/>
                  </a:cubicBezTo>
                  <a:cubicBezTo>
                    <a:pt x="1146" y="1386"/>
                    <a:pt x="1138" y="1376"/>
                    <a:pt x="1129" y="1366"/>
                  </a:cubicBezTo>
                  <a:cubicBezTo>
                    <a:pt x="1026" y="1268"/>
                    <a:pt x="926" y="1172"/>
                    <a:pt x="825" y="1074"/>
                  </a:cubicBezTo>
                  <a:cubicBezTo>
                    <a:pt x="716" y="969"/>
                    <a:pt x="594" y="884"/>
                    <a:pt x="472" y="796"/>
                  </a:cubicBezTo>
                  <a:cubicBezTo>
                    <a:pt x="413" y="754"/>
                    <a:pt x="348" y="729"/>
                    <a:pt x="283" y="729"/>
                  </a:cubicBezTo>
                  <a:cubicBezTo>
                    <a:pt x="226" y="729"/>
                    <a:pt x="170" y="748"/>
                    <a:pt x="119" y="792"/>
                  </a:cubicBezTo>
                  <a:cubicBezTo>
                    <a:pt x="14" y="881"/>
                    <a:pt x="0" y="1021"/>
                    <a:pt x="67" y="1140"/>
                  </a:cubicBezTo>
                  <a:cubicBezTo>
                    <a:pt x="113" y="1220"/>
                    <a:pt x="156" y="1304"/>
                    <a:pt x="203" y="1383"/>
                  </a:cubicBezTo>
                  <a:cubicBezTo>
                    <a:pt x="253" y="1466"/>
                    <a:pt x="318" y="1542"/>
                    <a:pt x="378" y="1620"/>
                  </a:cubicBezTo>
                  <a:cubicBezTo>
                    <a:pt x="494" y="1771"/>
                    <a:pt x="608" y="1924"/>
                    <a:pt x="727" y="2075"/>
                  </a:cubicBezTo>
                  <a:cubicBezTo>
                    <a:pt x="1143" y="2612"/>
                    <a:pt x="1635" y="2889"/>
                    <a:pt x="2133" y="2889"/>
                  </a:cubicBezTo>
                  <a:cubicBezTo>
                    <a:pt x="2574" y="2889"/>
                    <a:pt x="3019" y="2671"/>
                    <a:pt x="3418" y="2220"/>
                  </a:cubicBezTo>
                  <a:cubicBezTo>
                    <a:pt x="3497" y="2131"/>
                    <a:pt x="3562" y="2018"/>
                    <a:pt x="3624" y="1917"/>
                  </a:cubicBezTo>
                  <a:cubicBezTo>
                    <a:pt x="3684" y="1819"/>
                    <a:pt x="3706" y="1711"/>
                    <a:pt x="3732" y="1602"/>
                  </a:cubicBezTo>
                  <a:cubicBezTo>
                    <a:pt x="3776" y="1423"/>
                    <a:pt x="3623" y="1244"/>
                    <a:pt x="3447" y="1244"/>
                  </a:cubicBezTo>
                  <a:cubicBezTo>
                    <a:pt x="3417" y="1244"/>
                    <a:pt x="3386" y="1250"/>
                    <a:pt x="3355" y="1261"/>
                  </a:cubicBezTo>
                  <a:cubicBezTo>
                    <a:pt x="3252" y="1299"/>
                    <a:pt x="3154" y="1326"/>
                    <a:pt x="3058" y="1383"/>
                  </a:cubicBezTo>
                  <a:cubicBezTo>
                    <a:pt x="2980" y="1429"/>
                    <a:pt x="2894" y="1466"/>
                    <a:pt x="2818" y="1515"/>
                  </a:cubicBezTo>
                  <a:cubicBezTo>
                    <a:pt x="2757" y="1553"/>
                    <a:pt x="2695" y="1590"/>
                    <a:pt x="2634" y="1627"/>
                  </a:cubicBezTo>
                  <a:cubicBezTo>
                    <a:pt x="2652" y="1545"/>
                    <a:pt x="2673" y="1463"/>
                    <a:pt x="2688" y="1380"/>
                  </a:cubicBezTo>
                  <a:cubicBezTo>
                    <a:pt x="2721" y="1184"/>
                    <a:pt x="2757" y="989"/>
                    <a:pt x="2790" y="793"/>
                  </a:cubicBezTo>
                  <a:cubicBezTo>
                    <a:pt x="2823" y="601"/>
                    <a:pt x="2845" y="349"/>
                    <a:pt x="2779" y="163"/>
                  </a:cubicBezTo>
                  <a:cubicBezTo>
                    <a:pt x="2756" y="99"/>
                    <a:pt x="2690" y="53"/>
                    <a:pt x="2624" y="53"/>
                  </a:cubicBezTo>
                  <a:cubicBezTo>
                    <a:pt x="2596" y="53"/>
                    <a:pt x="2568" y="61"/>
                    <a:pt x="2543" y="79"/>
                  </a:cubicBezTo>
                  <a:cubicBezTo>
                    <a:pt x="2380" y="198"/>
                    <a:pt x="2256" y="406"/>
                    <a:pt x="2173" y="588"/>
                  </a:cubicBezTo>
                  <a:cubicBezTo>
                    <a:pt x="2085" y="778"/>
                    <a:pt x="1998" y="970"/>
                    <a:pt x="1911" y="1161"/>
                  </a:cubicBezTo>
                  <a:lnTo>
                    <a:pt x="1899" y="1188"/>
                  </a:lnTo>
                  <a:cubicBezTo>
                    <a:pt x="1828" y="1010"/>
                    <a:pt x="1758" y="829"/>
                    <a:pt x="1688" y="651"/>
                  </a:cubicBezTo>
                  <a:cubicBezTo>
                    <a:pt x="1649" y="551"/>
                    <a:pt x="1611" y="450"/>
                    <a:pt x="1571" y="350"/>
                  </a:cubicBezTo>
                  <a:cubicBezTo>
                    <a:pt x="1523" y="236"/>
                    <a:pt x="1452" y="154"/>
                    <a:pt x="1371" y="61"/>
                  </a:cubicBezTo>
                  <a:cubicBezTo>
                    <a:pt x="1335" y="19"/>
                    <a:pt x="1286" y="1"/>
                    <a:pt x="1235" y="1"/>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69" name="Google Shape;669;g2a2663abdf2_0_208"/>
          <p:cNvGrpSpPr/>
          <p:nvPr/>
        </p:nvGrpSpPr>
        <p:grpSpPr>
          <a:xfrm>
            <a:off x="7680581" y="2401937"/>
            <a:ext cx="780185" cy="1135626"/>
            <a:chOff x="3406700" y="4232975"/>
            <a:chExt cx="454600" cy="662250"/>
          </a:xfrm>
        </p:grpSpPr>
        <p:sp>
          <p:nvSpPr>
            <p:cNvPr id="670" name="Google Shape;670;g2a2663abdf2_0_208"/>
            <p:cNvSpPr/>
            <p:nvPr/>
          </p:nvSpPr>
          <p:spPr>
            <a:xfrm>
              <a:off x="3406700" y="4232975"/>
              <a:ext cx="454600" cy="662250"/>
            </a:xfrm>
            <a:custGeom>
              <a:avLst/>
              <a:gdLst/>
              <a:ahLst/>
              <a:cxnLst/>
              <a:rect l="l" t="t" r="r" b="b"/>
              <a:pathLst>
                <a:path w="18184" h="26490" extrusionOk="0">
                  <a:moveTo>
                    <a:pt x="8651" y="14947"/>
                  </a:moveTo>
                  <a:cubicBezTo>
                    <a:pt x="8861" y="14947"/>
                    <a:pt x="9074" y="15012"/>
                    <a:pt x="9272" y="15153"/>
                  </a:cubicBezTo>
                  <a:cubicBezTo>
                    <a:pt x="9759" y="15499"/>
                    <a:pt x="9784" y="16130"/>
                    <a:pt x="9213" y="16410"/>
                  </a:cubicBezTo>
                  <a:cubicBezTo>
                    <a:pt x="8980" y="16524"/>
                    <a:pt x="8720" y="16566"/>
                    <a:pt x="8457" y="16566"/>
                  </a:cubicBezTo>
                  <a:cubicBezTo>
                    <a:pt x="8165" y="16566"/>
                    <a:pt x="7868" y="16514"/>
                    <a:pt x="7597" y="16454"/>
                  </a:cubicBezTo>
                  <a:cubicBezTo>
                    <a:pt x="7475" y="16426"/>
                    <a:pt x="7357" y="16394"/>
                    <a:pt x="7238" y="16357"/>
                  </a:cubicBezTo>
                  <a:cubicBezTo>
                    <a:pt x="7345" y="15985"/>
                    <a:pt x="7516" y="15629"/>
                    <a:pt x="7784" y="15349"/>
                  </a:cubicBezTo>
                  <a:cubicBezTo>
                    <a:pt x="8029" y="15093"/>
                    <a:pt x="8337" y="14947"/>
                    <a:pt x="8651" y="14947"/>
                  </a:cubicBezTo>
                  <a:close/>
                  <a:moveTo>
                    <a:pt x="8381" y="1"/>
                  </a:moveTo>
                  <a:cubicBezTo>
                    <a:pt x="8360" y="1"/>
                    <a:pt x="8338" y="8"/>
                    <a:pt x="8316" y="24"/>
                  </a:cubicBezTo>
                  <a:cubicBezTo>
                    <a:pt x="7835" y="377"/>
                    <a:pt x="7369" y="758"/>
                    <a:pt x="6920" y="1164"/>
                  </a:cubicBezTo>
                  <a:cubicBezTo>
                    <a:pt x="6806" y="1104"/>
                    <a:pt x="6673" y="1081"/>
                    <a:pt x="6550" y="1046"/>
                  </a:cubicBezTo>
                  <a:cubicBezTo>
                    <a:pt x="6378" y="999"/>
                    <a:pt x="6206" y="950"/>
                    <a:pt x="6031" y="909"/>
                  </a:cubicBezTo>
                  <a:cubicBezTo>
                    <a:pt x="5837" y="862"/>
                    <a:pt x="5642" y="836"/>
                    <a:pt x="5447" y="836"/>
                  </a:cubicBezTo>
                  <a:cubicBezTo>
                    <a:pt x="5321" y="836"/>
                    <a:pt x="5195" y="847"/>
                    <a:pt x="5069" y="870"/>
                  </a:cubicBezTo>
                  <a:cubicBezTo>
                    <a:pt x="4465" y="983"/>
                    <a:pt x="3929" y="1303"/>
                    <a:pt x="3413" y="1620"/>
                  </a:cubicBezTo>
                  <a:cubicBezTo>
                    <a:pt x="3323" y="1675"/>
                    <a:pt x="3344" y="1823"/>
                    <a:pt x="3438" y="1861"/>
                  </a:cubicBezTo>
                  <a:cubicBezTo>
                    <a:pt x="3796" y="2007"/>
                    <a:pt x="4175" y="2070"/>
                    <a:pt x="4557" y="2070"/>
                  </a:cubicBezTo>
                  <a:cubicBezTo>
                    <a:pt x="4766" y="2070"/>
                    <a:pt x="4977" y="2051"/>
                    <a:pt x="5185" y="2016"/>
                  </a:cubicBezTo>
                  <a:cubicBezTo>
                    <a:pt x="5476" y="1968"/>
                    <a:pt x="5760" y="1891"/>
                    <a:pt x="6042" y="1802"/>
                  </a:cubicBezTo>
                  <a:cubicBezTo>
                    <a:pt x="6146" y="1770"/>
                    <a:pt x="6251" y="1735"/>
                    <a:pt x="6355" y="1697"/>
                  </a:cubicBezTo>
                  <a:lnTo>
                    <a:pt x="6355" y="1697"/>
                  </a:lnTo>
                  <a:cubicBezTo>
                    <a:pt x="5573" y="2473"/>
                    <a:pt x="4862" y="3328"/>
                    <a:pt x="4273" y="4256"/>
                  </a:cubicBezTo>
                  <a:cubicBezTo>
                    <a:pt x="4191" y="4221"/>
                    <a:pt x="4105" y="4210"/>
                    <a:pt x="4017" y="4210"/>
                  </a:cubicBezTo>
                  <a:cubicBezTo>
                    <a:pt x="3951" y="4210"/>
                    <a:pt x="3883" y="4216"/>
                    <a:pt x="3814" y="4221"/>
                  </a:cubicBezTo>
                  <a:cubicBezTo>
                    <a:pt x="3594" y="4236"/>
                    <a:pt x="3374" y="4256"/>
                    <a:pt x="3155" y="4285"/>
                  </a:cubicBezTo>
                  <a:cubicBezTo>
                    <a:pt x="2748" y="4337"/>
                    <a:pt x="2323" y="4395"/>
                    <a:pt x="1951" y="4578"/>
                  </a:cubicBezTo>
                  <a:cubicBezTo>
                    <a:pt x="1270" y="4911"/>
                    <a:pt x="930" y="5610"/>
                    <a:pt x="381" y="6098"/>
                  </a:cubicBezTo>
                  <a:cubicBezTo>
                    <a:pt x="303" y="6175"/>
                    <a:pt x="312" y="6349"/>
                    <a:pt x="448" y="6359"/>
                  </a:cubicBezTo>
                  <a:cubicBezTo>
                    <a:pt x="562" y="6367"/>
                    <a:pt x="676" y="6372"/>
                    <a:pt x="791" y="6372"/>
                  </a:cubicBezTo>
                  <a:cubicBezTo>
                    <a:pt x="1402" y="6372"/>
                    <a:pt x="2010" y="6251"/>
                    <a:pt x="2571" y="6003"/>
                  </a:cubicBezTo>
                  <a:cubicBezTo>
                    <a:pt x="2893" y="5860"/>
                    <a:pt x="3199" y="5682"/>
                    <a:pt x="3479" y="5468"/>
                  </a:cubicBezTo>
                  <a:cubicBezTo>
                    <a:pt x="3553" y="5411"/>
                    <a:pt x="3619" y="5346"/>
                    <a:pt x="3689" y="5285"/>
                  </a:cubicBezTo>
                  <a:lnTo>
                    <a:pt x="3689" y="5285"/>
                  </a:lnTo>
                  <a:cubicBezTo>
                    <a:pt x="3348" y="5953"/>
                    <a:pt x="3067" y="6652"/>
                    <a:pt x="2862" y="7378"/>
                  </a:cubicBezTo>
                  <a:cubicBezTo>
                    <a:pt x="2634" y="8188"/>
                    <a:pt x="2515" y="9026"/>
                    <a:pt x="2511" y="9857"/>
                  </a:cubicBezTo>
                  <a:cubicBezTo>
                    <a:pt x="2010" y="9982"/>
                    <a:pt x="1553" y="10301"/>
                    <a:pt x="1214" y="10677"/>
                  </a:cubicBezTo>
                  <a:cubicBezTo>
                    <a:pt x="773" y="11166"/>
                    <a:pt x="497" y="11774"/>
                    <a:pt x="251" y="12378"/>
                  </a:cubicBezTo>
                  <a:cubicBezTo>
                    <a:pt x="183" y="12543"/>
                    <a:pt x="0" y="12900"/>
                    <a:pt x="272" y="12993"/>
                  </a:cubicBezTo>
                  <a:cubicBezTo>
                    <a:pt x="295" y="13001"/>
                    <a:pt x="319" y="13004"/>
                    <a:pt x="344" y="13004"/>
                  </a:cubicBezTo>
                  <a:cubicBezTo>
                    <a:pt x="437" y="13004"/>
                    <a:pt x="537" y="12957"/>
                    <a:pt x="618" y="12925"/>
                  </a:cubicBezTo>
                  <a:cubicBezTo>
                    <a:pt x="745" y="12876"/>
                    <a:pt x="868" y="12816"/>
                    <a:pt x="987" y="12749"/>
                  </a:cubicBezTo>
                  <a:cubicBezTo>
                    <a:pt x="1445" y="12493"/>
                    <a:pt x="1837" y="12121"/>
                    <a:pt x="2129" y="11687"/>
                  </a:cubicBezTo>
                  <a:cubicBezTo>
                    <a:pt x="2294" y="11442"/>
                    <a:pt x="2431" y="11179"/>
                    <a:pt x="2535" y="10903"/>
                  </a:cubicBezTo>
                  <a:cubicBezTo>
                    <a:pt x="2544" y="10880"/>
                    <a:pt x="2552" y="10854"/>
                    <a:pt x="2563" y="10827"/>
                  </a:cubicBezTo>
                  <a:cubicBezTo>
                    <a:pt x="2672" y="11826"/>
                    <a:pt x="2961" y="12796"/>
                    <a:pt x="3449" y="13674"/>
                  </a:cubicBezTo>
                  <a:cubicBezTo>
                    <a:pt x="3359" y="13714"/>
                    <a:pt x="3312" y="13805"/>
                    <a:pt x="3256" y="13898"/>
                  </a:cubicBezTo>
                  <a:cubicBezTo>
                    <a:pt x="3171" y="14044"/>
                    <a:pt x="3093" y="14193"/>
                    <a:pt x="3021" y="14348"/>
                  </a:cubicBezTo>
                  <a:cubicBezTo>
                    <a:pt x="2889" y="14628"/>
                    <a:pt x="2784" y="14920"/>
                    <a:pt x="2698" y="15217"/>
                  </a:cubicBezTo>
                  <a:cubicBezTo>
                    <a:pt x="2520" y="15841"/>
                    <a:pt x="2456" y="16493"/>
                    <a:pt x="2495" y="17142"/>
                  </a:cubicBezTo>
                  <a:cubicBezTo>
                    <a:pt x="2500" y="17220"/>
                    <a:pt x="2571" y="17267"/>
                    <a:pt x="2641" y="17267"/>
                  </a:cubicBezTo>
                  <a:cubicBezTo>
                    <a:pt x="2682" y="17267"/>
                    <a:pt x="2722" y="17251"/>
                    <a:pt x="2750" y="17217"/>
                  </a:cubicBezTo>
                  <a:cubicBezTo>
                    <a:pt x="3196" y="16659"/>
                    <a:pt x="3554" y="16017"/>
                    <a:pt x="3750" y="15328"/>
                  </a:cubicBezTo>
                  <a:cubicBezTo>
                    <a:pt x="3837" y="15019"/>
                    <a:pt x="3882" y="14697"/>
                    <a:pt x="3860" y="14375"/>
                  </a:cubicBezTo>
                  <a:cubicBezTo>
                    <a:pt x="3859" y="14354"/>
                    <a:pt x="3856" y="14331"/>
                    <a:pt x="3854" y="14308"/>
                  </a:cubicBezTo>
                  <a:lnTo>
                    <a:pt x="3854" y="14308"/>
                  </a:lnTo>
                  <a:cubicBezTo>
                    <a:pt x="4099" y="14654"/>
                    <a:pt x="4376" y="14983"/>
                    <a:pt x="4695" y="15285"/>
                  </a:cubicBezTo>
                  <a:cubicBezTo>
                    <a:pt x="5298" y="15860"/>
                    <a:pt x="6035" y="16337"/>
                    <a:pt x="6831" y="16631"/>
                  </a:cubicBezTo>
                  <a:cubicBezTo>
                    <a:pt x="6805" y="16777"/>
                    <a:pt x="6790" y="16925"/>
                    <a:pt x="6778" y="17075"/>
                  </a:cubicBezTo>
                  <a:cubicBezTo>
                    <a:pt x="6746" y="17064"/>
                    <a:pt x="6709" y="17059"/>
                    <a:pt x="6669" y="17059"/>
                  </a:cubicBezTo>
                  <a:cubicBezTo>
                    <a:pt x="6516" y="17059"/>
                    <a:pt x="6327" y="17130"/>
                    <a:pt x="6231" y="17164"/>
                  </a:cubicBezTo>
                  <a:cubicBezTo>
                    <a:pt x="5822" y="17304"/>
                    <a:pt x="5456" y="17564"/>
                    <a:pt x="5175" y="17888"/>
                  </a:cubicBezTo>
                  <a:cubicBezTo>
                    <a:pt x="4856" y="18259"/>
                    <a:pt x="4646" y="18722"/>
                    <a:pt x="4593" y="19209"/>
                  </a:cubicBezTo>
                  <a:cubicBezTo>
                    <a:pt x="4585" y="19292"/>
                    <a:pt x="4646" y="19380"/>
                    <a:pt x="4734" y="19380"/>
                  </a:cubicBezTo>
                  <a:cubicBezTo>
                    <a:pt x="4741" y="19380"/>
                    <a:pt x="4748" y="19380"/>
                    <a:pt x="4755" y="19379"/>
                  </a:cubicBezTo>
                  <a:cubicBezTo>
                    <a:pt x="5263" y="19297"/>
                    <a:pt x="5699" y="19021"/>
                    <a:pt x="6050" y="18654"/>
                  </a:cubicBezTo>
                  <a:cubicBezTo>
                    <a:pt x="6244" y="18452"/>
                    <a:pt x="6405" y="18222"/>
                    <a:pt x="6549" y="17982"/>
                  </a:cubicBezTo>
                  <a:cubicBezTo>
                    <a:pt x="6624" y="17856"/>
                    <a:pt x="6701" y="17727"/>
                    <a:pt x="6766" y="17591"/>
                  </a:cubicBezTo>
                  <a:cubicBezTo>
                    <a:pt x="6785" y="18136"/>
                    <a:pt x="6889" y="18680"/>
                    <a:pt x="7047" y="19171"/>
                  </a:cubicBezTo>
                  <a:cubicBezTo>
                    <a:pt x="7178" y="19577"/>
                    <a:pt x="7353" y="19954"/>
                    <a:pt x="7558" y="20310"/>
                  </a:cubicBezTo>
                  <a:cubicBezTo>
                    <a:pt x="7529" y="20296"/>
                    <a:pt x="7498" y="20290"/>
                    <a:pt x="7467" y="20290"/>
                  </a:cubicBezTo>
                  <a:cubicBezTo>
                    <a:pt x="7275" y="20290"/>
                    <a:pt x="7069" y="20526"/>
                    <a:pt x="6977" y="20658"/>
                  </a:cubicBezTo>
                  <a:cubicBezTo>
                    <a:pt x="6804" y="20908"/>
                    <a:pt x="6706" y="21200"/>
                    <a:pt x="6633" y="21493"/>
                  </a:cubicBezTo>
                  <a:cubicBezTo>
                    <a:pt x="6460" y="22191"/>
                    <a:pt x="6482" y="22923"/>
                    <a:pt x="6536" y="23635"/>
                  </a:cubicBezTo>
                  <a:cubicBezTo>
                    <a:pt x="6543" y="23721"/>
                    <a:pt x="6609" y="23763"/>
                    <a:pt x="6679" y="23763"/>
                  </a:cubicBezTo>
                  <a:cubicBezTo>
                    <a:pt x="6723" y="23763"/>
                    <a:pt x="6769" y="23746"/>
                    <a:pt x="6802" y="23713"/>
                  </a:cubicBezTo>
                  <a:cubicBezTo>
                    <a:pt x="7256" y="23269"/>
                    <a:pt x="7624" y="22718"/>
                    <a:pt x="7830" y="22114"/>
                  </a:cubicBezTo>
                  <a:cubicBezTo>
                    <a:pt x="7931" y="21821"/>
                    <a:pt x="7988" y="21519"/>
                    <a:pt x="7980" y="21209"/>
                  </a:cubicBezTo>
                  <a:cubicBezTo>
                    <a:pt x="7977" y="21126"/>
                    <a:pt x="7971" y="21021"/>
                    <a:pt x="7958" y="20914"/>
                  </a:cubicBezTo>
                  <a:lnTo>
                    <a:pt x="7958" y="20914"/>
                  </a:lnTo>
                  <a:cubicBezTo>
                    <a:pt x="8600" y="21765"/>
                    <a:pt x="9455" y="22435"/>
                    <a:pt x="10421" y="22900"/>
                  </a:cubicBezTo>
                  <a:cubicBezTo>
                    <a:pt x="10421" y="22901"/>
                    <a:pt x="10421" y="22901"/>
                    <a:pt x="10420" y="22902"/>
                  </a:cubicBezTo>
                  <a:cubicBezTo>
                    <a:pt x="10409" y="22969"/>
                    <a:pt x="10443" y="23045"/>
                    <a:pt x="10503" y="23065"/>
                  </a:cubicBezTo>
                  <a:cubicBezTo>
                    <a:pt x="10495" y="23089"/>
                    <a:pt x="10492" y="23119"/>
                    <a:pt x="10487" y="23136"/>
                  </a:cubicBezTo>
                  <a:cubicBezTo>
                    <a:pt x="10466" y="23217"/>
                    <a:pt x="10447" y="23296"/>
                    <a:pt x="10432" y="23376"/>
                  </a:cubicBezTo>
                  <a:cubicBezTo>
                    <a:pt x="10403" y="23530"/>
                    <a:pt x="10386" y="23684"/>
                    <a:pt x="10379" y="23839"/>
                  </a:cubicBezTo>
                  <a:cubicBezTo>
                    <a:pt x="10367" y="24156"/>
                    <a:pt x="10393" y="24471"/>
                    <a:pt x="10464" y="24781"/>
                  </a:cubicBezTo>
                  <a:cubicBezTo>
                    <a:pt x="10607" y="25398"/>
                    <a:pt x="10906" y="25970"/>
                    <a:pt x="11342" y="26431"/>
                  </a:cubicBezTo>
                  <a:cubicBezTo>
                    <a:pt x="11378" y="26469"/>
                    <a:pt x="11420" y="26489"/>
                    <a:pt x="11461" y="26489"/>
                  </a:cubicBezTo>
                  <a:cubicBezTo>
                    <a:pt x="11500" y="26489"/>
                    <a:pt x="11539" y="26472"/>
                    <a:pt x="11575" y="26437"/>
                  </a:cubicBezTo>
                  <a:cubicBezTo>
                    <a:pt x="12093" y="25929"/>
                    <a:pt x="12231" y="25141"/>
                    <a:pt x="11949" y="24475"/>
                  </a:cubicBezTo>
                  <a:cubicBezTo>
                    <a:pt x="11818" y="24164"/>
                    <a:pt x="11610" y="23892"/>
                    <a:pt x="11397" y="23632"/>
                  </a:cubicBezTo>
                  <a:cubicBezTo>
                    <a:pt x="11288" y="23496"/>
                    <a:pt x="11176" y="23364"/>
                    <a:pt x="11069" y="23227"/>
                  </a:cubicBezTo>
                  <a:cubicBezTo>
                    <a:pt x="11052" y="23204"/>
                    <a:pt x="11036" y="23181"/>
                    <a:pt x="11020" y="23157"/>
                  </a:cubicBezTo>
                  <a:lnTo>
                    <a:pt x="11020" y="23157"/>
                  </a:lnTo>
                  <a:cubicBezTo>
                    <a:pt x="11671" y="23402"/>
                    <a:pt x="12357" y="23561"/>
                    <a:pt x="13053" y="23619"/>
                  </a:cubicBezTo>
                  <a:cubicBezTo>
                    <a:pt x="13075" y="23799"/>
                    <a:pt x="13310" y="23963"/>
                    <a:pt x="13450" y="24043"/>
                  </a:cubicBezTo>
                  <a:cubicBezTo>
                    <a:pt x="13838" y="24264"/>
                    <a:pt x="14316" y="24319"/>
                    <a:pt x="14767" y="24319"/>
                  </a:cubicBezTo>
                  <a:cubicBezTo>
                    <a:pt x="14857" y="24319"/>
                    <a:pt x="14945" y="24317"/>
                    <a:pt x="15032" y="24314"/>
                  </a:cubicBezTo>
                  <a:cubicBezTo>
                    <a:pt x="16158" y="24267"/>
                    <a:pt x="17259" y="23803"/>
                    <a:pt x="18093" y="23048"/>
                  </a:cubicBezTo>
                  <a:cubicBezTo>
                    <a:pt x="18173" y="22976"/>
                    <a:pt x="18184" y="22833"/>
                    <a:pt x="18067" y="22786"/>
                  </a:cubicBezTo>
                  <a:cubicBezTo>
                    <a:pt x="17490" y="22550"/>
                    <a:pt x="16872" y="22431"/>
                    <a:pt x="16251" y="22431"/>
                  </a:cubicBezTo>
                  <a:cubicBezTo>
                    <a:pt x="16008" y="22431"/>
                    <a:pt x="15765" y="22449"/>
                    <a:pt x="15524" y="22486"/>
                  </a:cubicBezTo>
                  <a:cubicBezTo>
                    <a:pt x="15103" y="22550"/>
                    <a:pt x="14688" y="22667"/>
                    <a:pt x="14299" y="22838"/>
                  </a:cubicBezTo>
                  <a:cubicBezTo>
                    <a:pt x="13991" y="22973"/>
                    <a:pt x="13665" y="23139"/>
                    <a:pt x="13405" y="23366"/>
                  </a:cubicBezTo>
                  <a:cubicBezTo>
                    <a:pt x="12511" y="23308"/>
                    <a:pt x="11630" y="23137"/>
                    <a:pt x="10791" y="22780"/>
                  </a:cubicBezTo>
                  <a:cubicBezTo>
                    <a:pt x="10247" y="22546"/>
                    <a:pt x="9739" y="22240"/>
                    <a:pt x="9282" y="21874"/>
                  </a:cubicBezTo>
                  <a:lnTo>
                    <a:pt x="9282" y="21874"/>
                  </a:lnTo>
                  <a:cubicBezTo>
                    <a:pt x="9638" y="22010"/>
                    <a:pt x="10035" y="22063"/>
                    <a:pt x="10430" y="22063"/>
                  </a:cubicBezTo>
                  <a:cubicBezTo>
                    <a:pt x="10733" y="22063"/>
                    <a:pt x="11034" y="22032"/>
                    <a:pt x="11313" y="21982"/>
                  </a:cubicBezTo>
                  <a:cubicBezTo>
                    <a:pt x="12053" y="21851"/>
                    <a:pt x="12755" y="21542"/>
                    <a:pt x="13352" y="21086"/>
                  </a:cubicBezTo>
                  <a:cubicBezTo>
                    <a:pt x="13445" y="21015"/>
                    <a:pt x="13444" y="20848"/>
                    <a:pt x="13324" y="20803"/>
                  </a:cubicBezTo>
                  <a:cubicBezTo>
                    <a:pt x="12844" y="20623"/>
                    <a:pt x="12337" y="20533"/>
                    <a:pt x="11828" y="20533"/>
                  </a:cubicBezTo>
                  <a:cubicBezTo>
                    <a:pt x="11546" y="20533"/>
                    <a:pt x="11264" y="20560"/>
                    <a:pt x="10985" y="20617"/>
                  </a:cubicBezTo>
                  <a:cubicBezTo>
                    <a:pt x="10608" y="20694"/>
                    <a:pt x="10239" y="20816"/>
                    <a:pt x="9895" y="20991"/>
                  </a:cubicBezTo>
                  <a:cubicBezTo>
                    <a:pt x="9716" y="21081"/>
                    <a:pt x="9544" y="21183"/>
                    <a:pt x="9379" y="21298"/>
                  </a:cubicBezTo>
                  <a:cubicBezTo>
                    <a:pt x="9237" y="21397"/>
                    <a:pt x="9077" y="21497"/>
                    <a:pt x="9051" y="21680"/>
                  </a:cubicBezTo>
                  <a:cubicBezTo>
                    <a:pt x="8616" y="21296"/>
                    <a:pt x="8232" y="20852"/>
                    <a:pt x="7923" y="20351"/>
                  </a:cubicBezTo>
                  <a:cubicBezTo>
                    <a:pt x="7551" y="19747"/>
                    <a:pt x="7288" y="19070"/>
                    <a:pt x="7166" y="18370"/>
                  </a:cubicBezTo>
                  <a:lnTo>
                    <a:pt x="7166" y="18370"/>
                  </a:lnTo>
                  <a:cubicBezTo>
                    <a:pt x="7293" y="18555"/>
                    <a:pt x="7525" y="18654"/>
                    <a:pt x="7723" y="18743"/>
                  </a:cubicBezTo>
                  <a:cubicBezTo>
                    <a:pt x="7942" y="18840"/>
                    <a:pt x="8177" y="18910"/>
                    <a:pt x="8409" y="18960"/>
                  </a:cubicBezTo>
                  <a:cubicBezTo>
                    <a:pt x="8682" y="19020"/>
                    <a:pt x="8963" y="19051"/>
                    <a:pt x="9243" y="19051"/>
                  </a:cubicBezTo>
                  <a:cubicBezTo>
                    <a:pt x="9461" y="19051"/>
                    <a:pt x="9678" y="19033"/>
                    <a:pt x="9890" y="18995"/>
                  </a:cubicBezTo>
                  <a:cubicBezTo>
                    <a:pt x="10072" y="18963"/>
                    <a:pt x="10347" y="18938"/>
                    <a:pt x="10450" y="18757"/>
                  </a:cubicBezTo>
                  <a:cubicBezTo>
                    <a:pt x="10553" y="18577"/>
                    <a:pt x="10417" y="18408"/>
                    <a:pt x="10257" y="18327"/>
                  </a:cubicBezTo>
                  <a:cubicBezTo>
                    <a:pt x="10019" y="18208"/>
                    <a:pt x="9747" y="18128"/>
                    <a:pt x="9498" y="18031"/>
                  </a:cubicBezTo>
                  <a:cubicBezTo>
                    <a:pt x="9235" y="17930"/>
                    <a:pt x="8970" y="17821"/>
                    <a:pt x="8694" y="17756"/>
                  </a:cubicBezTo>
                  <a:cubicBezTo>
                    <a:pt x="8551" y="17723"/>
                    <a:pt x="8406" y="17709"/>
                    <a:pt x="8260" y="17709"/>
                  </a:cubicBezTo>
                  <a:cubicBezTo>
                    <a:pt x="8116" y="17709"/>
                    <a:pt x="7972" y="17723"/>
                    <a:pt x="7830" y="17750"/>
                  </a:cubicBezTo>
                  <a:cubicBezTo>
                    <a:pt x="7682" y="17777"/>
                    <a:pt x="7538" y="17815"/>
                    <a:pt x="7393" y="17855"/>
                  </a:cubicBezTo>
                  <a:cubicBezTo>
                    <a:pt x="7297" y="17883"/>
                    <a:pt x="7193" y="17901"/>
                    <a:pt x="7110" y="17954"/>
                  </a:cubicBezTo>
                  <a:cubicBezTo>
                    <a:pt x="7079" y="17610"/>
                    <a:pt x="7079" y="17264"/>
                    <a:pt x="7123" y="16918"/>
                  </a:cubicBezTo>
                  <a:cubicBezTo>
                    <a:pt x="7131" y="16858"/>
                    <a:pt x="7140" y="16796"/>
                    <a:pt x="7152" y="16737"/>
                  </a:cubicBezTo>
                  <a:cubicBezTo>
                    <a:pt x="7499" y="16840"/>
                    <a:pt x="7854" y="16911"/>
                    <a:pt x="8213" y="16935"/>
                  </a:cubicBezTo>
                  <a:cubicBezTo>
                    <a:pt x="8288" y="16940"/>
                    <a:pt x="8364" y="16943"/>
                    <a:pt x="8440" y="16943"/>
                  </a:cubicBezTo>
                  <a:cubicBezTo>
                    <a:pt x="8895" y="16943"/>
                    <a:pt x="9373" y="16845"/>
                    <a:pt x="9710" y="16529"/>
                  </a:cubicBezTo>
                  <a:cubicBezTo>
                    <a:pt x="10091" y="16171"/>
                    <a:pt x="10138" y="15621"/>
                    <a:pt x="9840" y="15195"/>
                  </a:cubicBezTo>
                  <a:cubicBezTo>
                    <a:pt x="9575" y="14816"/>
                    <a:pt x="9098" y="14574"/>
                    <a:pt x="8637" y="14574"/>
                  </a:cubicBezTo>
                  <a:cubicBezTo>
                    <a:pt x="8621" y="14574"/>
                    <a:pt x="8605" y="14574"/>
                    <a:pt x="8589" y="14575"/>
                  </a:cubicBezTo>
                  <a:cubicBezTo>
                    <a:pt x="8017" y="14598"/>
                    <a:pt x="7541" y="15016"/>
                    <a:pt x="7255" y="15483"/>
                  </a:cubicBezTo>
                  <a:cubicBezTo>
                    <a:pt x="7109" y="15721"/>
                    <a:pt x="7001" y="15979"/>
                    <a:pt x="6922" y="16247"/>
                  </a:cubicBezTo>
                  <a:cubicBezTo>
                    <a:pt x="6125" y="15949"/>
                    <a:pt x="5403" y="15457"/>
                    <a:pt x="4806" y="14852"/>
                  </a:cubicBezTo>
                  <a:lnTo>
                    <a:pt x="4806" y="14852"/>
                  </a:lnTo>
                  <a:cubicBezTo>
                    <a:pt x="5096" y="14944"/>
                    <a:pt x="5390" y="14976"/>
                    <a:pt x="5700" y="14981"/>
                  </a:cubicBezTo>
                  <a:cubicBezTo>
                    <a:pt x="5748" y="14982"/>
                    <a:pt x="5797" y="14982"/>
                    <a:pt x="5846" y="14982"/>
                  </a:cubicBezTo>
                  <a:cubicBezTo>
                    <a:pt x="6139" y="14982"/>
                    <a:pt x="6437" y="14960"/>
                    <a:pt x="6717" y="14874"/>
                  </a:cubicBezTo>
                  <a:cubicBezTo>
                    <a:pt x="7298" y="14695"/>
                    <a:pt x="7716" y="14218"/>
                    <a:pt x="8073" y="13751"/>
                  </a:cubicBezTo>
                  <a:cubicBezTo>
                    <a:pt x="8128" y="13678"/>
                    <a:pt x="8091" y="13563"/>
                    <a:pt x="7995" y="13551"/>
                  </a:cubicBezTo>
                  <a:cubicBezTo>
                    <a:pt x="7851" y="13531"/>
                    <a:pt x="7706" y="13524"/>
                    <a:pt x="7562" y="13524"/>
                  </a:cubicBezTo>
                  <a:cubicBezTo>
                    <a:pt x="7327" y="13524"/>
                    <a:pt x="7091" y="13543"/>
                    <a:pt x="6858" y="13561"/>
                  </a:cubicBezTo>
                  <a:cubicBezTo>
                    <a:pt x="6501" y="13588"/>
                    <a:pt x="6145" y="13628"/>
                    <a:pt x="5801" y="13724"/>
                  </a:cubicBezTo>
                  <a:cubicBezTo>
                    <a:pt x="5467" y="13818"/>
                    <a:pt x="5147" y="13972"/>
                    <a:pt x="4872" y="14184"/>
                  </a:cubicBezTo>
                  <a:cubicBezTo>
                    <a:pt x="4744" y="14283"/>
                    <a:pt x="4626" y="14397"/>
                    <a:pt x="4539" y="14535"/>
                  </a:cubicBezTo>
                  <a:cubicBezTo>
                    <a:pt x="4535" y="14541"/>
                    <a:pt x="4534" y="14546"/>
                    <a:pt x="4532" y="14551"/>
                  </a:cubicBezTo>
                  <a:cubicBezTo>
                    <a:pt x="3719" y="13609"/>
                    <a:pt x="3233" y="12491"/>
                    <a:pt x="3023" y="11314"/>
                  </a:cubicBezTo>
                  <a:lnTo>
                    <a:pt x="3023" y="11314"/>
                  </a:lnTo>
                  <a:cubicBezTo>
                    <a:pt x="3288" y="11610"/>
                    <a:pt x="3704" y="11789"/>
                    <a:pt x="4070" y="11888"/>
                  </a:cubicBezTo>
                  <a:cubicBezTo>
                    <a:pt x="4275" y="11944"/>
                    <a:pt x="4486" y="11970"/>
                    <a:pt x="4697" y="11970"/>
                  </a:cubicBezTo>
                  <a:cubicBezTo>
                    <a:pt x="4997" y="11970"/>
                    <a:pt x="5297" y="11917"/>
                    <a:pt x="5580" y="11817"/>
                  </a:cubicBezTo>
                  <a:cubicBezTo>
                    <a:pt x="5796" y="11740"/>
                    <a:pt x="6050" y="11632"/>
                    <a:pt x="6223" y="11477"/>
                  </a:cubicBezTo>
                  <a:cubicBezTo>
                    <a:pt x="6411" y="11311"/>
                    <a:pt x="6266" y="11141"/>
                    <a:pt x="6110" y="11027"/>
                  </a:cubicBezTo>
                  <a:cubicBezTo>
                    <a:pt x="5738" y="10758"/>
                    <a:pt x="5305" y="10583"/>
                    <a:pt x="4853" y="10507"/>
                  </a:cubicBezTo>
                  <a:cubicBezTo>
                    <a:pt x="4685" y="10478"/>
                    <a:pt x="4516" y="10464"/>
                    <a:pt x="4346" y="10464"/>
                  </a:cubicBezTo>
                  <a:cubicBezTo>
                    <a:pt x="4050" y="10464"/>
                    <a:pt x="3754" y="10507"/>
                    <a:pt x="3469" y="10591"/>
                  </a:cubicBezTo>
                  <a:cubicBezTo>
                    <a:pt x="3362" y="10622"/>
                    <a:pt x="3256" y="10662"/>
                    <a:pt x="3153" y="10706"/>
                  </a:cubicBezTo>
                  <a:cubicBezTo>
                    <a:pt x="3088" y="10735"/>
                    <a:pt x="3007" y="10763"/>
                    <a:pt x="2948" y="10812"/>
                  </a:cubicBezTo>
                  <a:cubicBezTo>
                    <a:pt x="2828" y="9731"/>
                    <a:pt x="2929" y="8615"/>
                    <a:pt x="3219" y="7549"/>
                  </a:cubicBezTo>
                  <a:cubicBezTo>
                    <a:pt x="3299" y="7251"/>
                    <a:pt x="3398" y="6960"/>
                    <a:pt x="3505" y="6675"/>
                  </a:cubicBezTo>
                  <a:cubicBezTo>
                    <a:pt x="3542" y="6768"/>
                    <a:pt x="3589" y="6853"/>
                    <a:pt x="3657" y="6944"/>
                  </a:cubicBezTo>
                  <a:cubicBezTo>
                    <a:pt x="3762" y="7085"/>
                    <a:pt x="3876" y="7218"/>
                    <a:pt x="3996" y="7347"/>
                  </a:cubicBezTo>
                  <a:cubicBezTo>
                    <a:pt x="4226" y="7593"/>
                    <a:pt x="4485" y="7811"/>
                    <a:pt x="4764" y="7998"/>
                  </a:cubicBezTo>
                  <a:cubicBezTo>
                    <a:pt x="5126" y="8240"/>
                    <a:pt x="5641" y="8562"/>
                    <a:pt x="6120" y="8562"/>
                  </a:cubicBezTo>
                  <a:cubicBezTo>
                    <a:pt x="6269" y="8562"/>
                    <a:pt x="6414" y="8531"/>
                    <a:pt x="6550" y="8457"/>
                  </a:cubicBezTo>
                  <a:cubicBezTo>
                    <a:pt x="6616" y="8421"/>
                    <a:pt x="6661" y="8352"/>
                    <a:pt x="6630" y="8274"/>
                  </a:cubicBezTo>
                  <a:cubicBezTo>
                    <a:pt x="6402" y="7711"/>
                    <a:pt x="5962" y="7286"/>
                    <a:pt x="5470" y="6944"/>
                  </a:cubicBezTo>
                  <a:cubicBezTo>
                    <a:pt x="5222" y="6772"/>
                    <a:pt x="4965" y="6617"/>
                    <a:pt x="4705" y="6465"/>
                  </a:cubicBezTo>
                  <a:cubicBezTo>
                    <a:pt x="4506" y="6349"/>
                    <a:pt x="4202" y="6159"/>
                    <a:pt x="3937" y="6159"/>
                  </a:cubicBezTo>
                  <a:cubicBezTo>
                    <a:pt x="3918" y="6159"/>
                    <a:pt x="3899" y="6160"/>
                    <a:pt x="3881" y="6162"/>
                  </a:cubicBezTo>
                  <a:cubicBezTo>
                    <a:pt x="3855" y="6152"/>
                    <a:pt x="3830" y="6142"/>
                    <a:pt x="3804" y="6137"/>
                  </a:cubicBezTo>
                  <a:cubicBezTo>
                    <a:pt x="3779" y="6132"/>
                    <a:pt x="3753" y="6131"/>
                    <a:pt x="3729" y="6126"/>
                  </a:cubicBezTo>
                  <a:cubicBezTo>
                    <a:pt x="4285" y="4869"/>
                    <a:pt x="5075" y="3745"/>
                    <a:pt x="5978" y="2706"/>
                  </a:cubicBezTo>
                  <a:lnTo>
                    <a:pt x="5978" y="2706"/>
                  </a:lnTo>
                  <a:cubicBezTo>
                    <a:pt x="5903" y="2976"/>
                    <a:pt x="5924" y="3268"/>
                    <a:pt x="5961" y="3548"/>
                  </a:cubicBezTo>
                  <a:cubicBezTo>
                    <a:pt x="6010" y="3933"/>
                    <a:pt x="6124" y="4305"/>
                    <a:pt x="6266" y="4665"/>
                  </a:cubicBezTo>
                  <a:cubicBezTo>
                    <a:pt x="6409" y="5023"/>
                    <a:pt x="6581" y="5368"/>
                    <a:pt x="6754" y="5711"/>
                  </a:cubicBezTo>
                  <a:cubicBezTo>
                    <a:pt x="6910" y="6017"/>
                    <a:pt x="7061" y="6314"/>
                    <a:pt x="7363" y="6497"/>
                  </a:cubicBezTo>
                  <a:cubicBezTo>
                    <a:pt x="7381" y="6507"/>
                    <a:pt x="7401" y="6512"/>
                    <a:pt x="7422" y="6512"/>
                  </a:cubicBezTo>
                  <a:cubicBezTo>
                    <a:pt x="7481" y="6512"/>
                    <a:pt x="7544" y="6473"/>
                    <a:pt x="7565" y="6422"/>
                  </a:cubicBezTo>
                  <a:cubicBezTo>
                    <a:pt x="7883" y="5635"/>
                    <a:pt x="7938" y="4767"/>
                    <a:pt x="7721" y="3947"/>
                  </a:cubicBezTo>
                  <a:cubicBezTo>
                    <a:pt x="7621" y="3566"/>
                    <a:pt x="7463" y="3184"/>
                    <a:pt x="7213" y="2877"/>
                  </a:cubicBezTo>
                  <a:cubicBezTo>
                    <a:pt x="7012" y="2629"/>
                    <a:pt x="6688" y="2353"/>
                    <a:pt x="6348" y="2353"/>
                  </a:cubicBezTo>
                  <a:cubicBezTo>
                    <a:pt x="6329" y="2353"/>
                    <a:pt x="6310" y="2353"/>
                    <a:pt x="6291" y="2355"/>
                  </a:cubicBezTo>
                  <a:cubicBezTo>
                    <a:pt x="6973" y="1604"/>
                    <a:pt x="7708" y="894"/>
                    <a:pt x="8445" y="203"/>
                  </a:cubicBezTo>
                  <a:cubicBezTo>
                    <a:pt x="8526" y="127"/>
                    <a:pt x="8468" y="1"/>
                    <a:pt x="8381"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Google Shape;671;g2a2663abdf2_0_208"/>
            <p:cNvSpPr/>
            <p:nvPr/>
          </p:nvSpPr>
          <p:spPr>
            <a:xfrm>
              <a:off x="3511475" y="4298900"/>
              <a:ext cx="53250" cy="58300"/>
            </a:xfrm>
            <a:custGeom>
              <a:avLst/>
              <a:gdLst/>
              <a:ahLst/>
              <a:cxnLst/>
              <a:rect l="l" t="t" r="r" b="b"/>
              <a:pathLst>
                <a:path w="2130" h="2332" extrusionOk="0">
                  <a:moveTo>
                    <a:pt x="1663" y="1"/>
                  </a:moveTo>
                  <a:cubicBezTo>
                    <a:pt x="1566" y="1"/>
                    <a:pt x="1477" y="45"/>
                    <a:pt x="1400" y="119"/>
                  </a:cubicBezTo>
                  <a:cubicBezTo>
                    <a:pt x="1318" y="198"/>
                    <a:pt x="1244" y="284"/>
                    <a:pt x="1179" y="378"/>
                  </a:cubicBezTo>
                  <a:cubicBezTo>
                    <a:pt x="1144" y="428"/>
                    <a:pt x="1113" y="481"/>
                    <a:pt x="1081" y="535"/>
                  </a:cubicBezTo>
                  <a:cubicBezTo>
                    <a:pt x="957" y="453"/>
                    <a:pt x="827" y="385"/>
                    <a:pt x="690" y="331"/>
                  </a:cubicBezTo>
                  <a:cubicBezTo>
                    <a:pt x="644" y="313"/>
                    <a:pt x="597" y="304"/>
                    <a:pt x="550" y="304"/>
                  </a:cubicBezTo>
                  <a:cubicBezTo>
                    <a:pt x="433" y="304"/>
                    <a:pt x="322" y="361"/>
                    <a:pt x="256" y="468"/>
                  </a:cubicBezTo>
                  <a:cubicBezTo>
                    <a:pt x="174" y="600"/>
                    <a:pt x="184" y="824"/>
                    <a:pt x="329" y="918"/>
                  </a:cubicBezTo>
                  <a:cubicBezTo>
                    <a:pt x="379" y="950"/>
                    <a:pt x="425" y="989"/>
                    <a:pt x="472" y="1026"/>
                  </a:cubicBezTo>
                  <a:cubicBezTo>
                    <a:pt x="398" y="1050"/>
                    <a:pt x="324" y="1075"/>
                    <a:pt x="251" y="1100"/>
                  </a:cubicBezTo>
                  <a:cubicBezTo>
                    <a:pt x="85" y="1156"/>
                    <a:pt x="1" y="1346"/>
                    <a:pt x="39" y="1508"/>
                  </a:cubicBezTo>
                  <a:cubicBezTo>
                    <a:pt x="78" y="1664"/>
                    <a:pt x="219" y="1775"/>
                    <a:pt x="378" y="1775"/>
                  </a:cubicBezTo>
                  <a:cubicBezTo>
                    <a:pt x="390" y="1775"/>
                    <a:pt x="402" y="1774"/>
                    <a:pt x="415" y="1773"/>
                  </a:cubicBezTo>
                  <a:cubicBezTo>
                    <a:pt x="513" y="1762"/>
                    <a:pt x="611" y="1744"/>
                    <a:pt x="706" y="1721"/>
                  </a:cubicBezTo>
                  <a:cubicBezTo>
                    <a:pt x="712" y="1819"/>
                    <a:pt x="717" y="1918"/>
                    <a:pt x="724" y="2015"/>
                  </a:cubicBezTo>
                  <a:cubicBezTo>
                    <a:pt x="734" y="2182"/>
                    <a:pt x="908" y="2332"/>
                    <a:pt x="1078" y="2332"/>
                  </a:cubicBezTo>
                  <a:cubicBezTo>
                    <a:pt x="1119" y="2332"/>
                    <a:pt x="1160" y="2323"/>
                    <a:pt x="1198" y="2304"/>
                  </a:cubicBezTo>
                  <a:cubicBezTo>
                    <a:pt x="1369" y="2216"/>
                    <a:pt x="1479" y="2090"/>
                    <a:pt x="1516" y="1899"/>
                  </a:cubicBezTo>
                  <a:cubicBezTo>
                    <a:pt x="1536" y="1801"/>
                    <a:pt x="1531" y="1700"/>
                    <a:pt x="1526" y="1601"/>
                  </a:cubicBezTo>
                  <a:lnTo>
                    <a:pt x="1526" y="1601"/>
                  </a:lnTo>
                  <a:lnTo>
                    <a:pt x="1709" y="1612"/>
                  </a:lnTo>
                  <a:cubicBezTo>
                    <a:pt x="1720" y="1613"/>
                    <a:pt x="1730" y="1613"/>
                    <a:pt x="1740" y="1613"/>
                  </a:cubicBezTo>
                  <a:cubicBezTo>
                    <a:pt x="1915" y="1613"/>
                    <a:pt x="2091" y="1507"/>
                    <a:pt x="2111" y="1318"/>
                  </a:cubicBezTo>
                  <a:cubicBezTo>
                    <a:pt x="2129" y="1142"/>
                    <a:pt x="2012" y="929"/>
                    <a:pt x="1816" y="918"/>
                  </a:cubicBezTo>
                  <a:lnTo>
                    <a:pt x="1772" y="913"/>
                  </a:lnTo>
                  <a:cubicBezTo>
                    <a:pt x="1878" y="751"/>
                    <a:pt x="1949" y="566"/>
                    <a:pt x="1983" y="376"/>
                  </a:cubicBezTo>
                  <a:cubicBezTo>
                    <a:pt x="2008" y="240"/>
                    <a:pt x="1921" y="77"/>
                    <a:pt x="1790" y="26"/>
                  </a:cubicBezTo>
                  <a:cubicBezTo>
                    <a:pt x="1747" y="9"/>
                    <a:pt x="1704" y="1"/>
                    <a:pt x="16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Google Shape;672;g2a2663abdf2_0_208"/>
            <p:cNvSpPr/>
            <p:nvPr/>
          </p:nvSpPr>
          <p:spPr>
            <a:xfrm>
              <a:off x="3581350" y="4723525"/>
              <a:ext cx="46250" cy="38850"/>
            </a:xfrm>
            <a:custGeom>
              <a:avLst/>
              <a:gdLst/>
              <a:ahLst/>
              <a:cxnLst/>
              <a:rect l="l" t="t" r="r" b="b"/>
              <a:pathLst>
                <a:path w="1850" h="1554" extrusionOk="0">
                  <a:moveTo>
                    <a:pt x="872" y="0"/>
                  </a:moveTo>
                  <a:cubicBezTo>
                    <a:pt x="862" y="0"/>
                    <a:pt x="852" y="1"/>
                    <a:pt x="842" y="2"/>
                  </a:cubicBezTo>
                  <a:cubicBezTo>
                    <a:pt x="724" y="13"/>
                    <a:pt x="593" y="123"/>
                    <a:pt x="604" y="254"/>
                  </a:cubicBezTo>
                  <a:cubicBezTo>
                    <a:pt x="608" y="300"/>
                    <a:pt x="606" y="346"/>
                    <a:pt x="606" y="391"/>
                  </a:cubicBezTo>
                  <a:cubicBezTo>
                    <a:pt x="556" y="357"/>
                    <a:pt x="507" y="325"/>
                    <a:pt x="457" y="291"/>
                  </a:cubicBezTo>
                  <a:cubicBezTo>
                    <a:pt x="416" y="264"/>
                    <a:pt x="370" y="251"/>
                    <a:pt x="324" y="251"/>
                  </a:cubicBezTo>
                  <a:cubicBezTo>
                    <a:pt x="243" y="251"/>
                    <a:pt x="162" y="289"/>
                    <a:pt x="111" y="352"/>
                  </a:cubicBezTo>
                  <a:cubicBezTo>
                    <a:pt x="28" y="455"/>
                    <a:pt x="33" y="605"/>
                    <a:pt x="126" y="703"/>
                  </a:cubicBezTo>
                  <a:cubicBezTo>
                    <a:pt x="176" y="758"/>
                    <a:pt x="233" y="807"/>
                    <a:pt x="293" y="855"/>
                  </a:cubicBezTo>
                  <a:cubicBezTo>
                    <a:pt x="236" y="905"/>
                    <a:pt x="179" y="953"/>
                    <a:pt x="122" y="1003"/>
                  </a:cubicBezTo>
                  <a:cubicBezTo>
                    <a:pt x="1" y="1107"/>
                    <a:pt x="14" y="1352"/>
                    <a:pt x="168" y="1423"/>
                  </a:cubicBezTo>
                  <a:cubicBezTo>
                    <a:pt x="237" y="1456"/>
                    <a:pt x="306" y="1474"/>
                    <a:pt x="375" y="1474"/>
                  </a:cubicBezTo>
                  <a:cubicBezTo>
                    <a:pt x="436" y="1474"/>
                    <a:pt x="497" y="1460"/>
                    <a:pt x="560" y="1431"/>
                  </a:cubicBezTo>
                  <a:cubicBezTo>
                    <a:pt x="629" y="1396"/>
                    <a:pt x="687" y="1347"/>
                    <a:pt x="744" y="1297"/>
                  </a:cubicBezTo>
                  <a:cubicBezTo>
                    <a:pt x="771" y="1337"/>
                    <a:pt x="797" y="1375"/>
                    <a:pt x="823" y="1413"/>
                  </a:cubicBezTo>
                  <a:cubicBezTo>
                    <a:pt x="875" y="1495"/>
                    <a:pt x="968" y="1554"/>
                    <a:pt x="1064" y="1554"/>
                  </a:cubicBezTo>
                  <a:cubicBezTo>
                    <a:pt x="1105" y="1554"/>
                    <a:pt x="1146" y="1543"/>
                    <a:pt x="1186" y="1519"/>
                  </a:cubicBezTo>
                  <a:cubicBezTo>
                    <a:pt x="1301" y="1448"/>
                    <a:pt x="1374" y="1279"/>
                    <a:pt x="1291" y="1154"/>
                  </a:cubicBezTo>
                  <a:cubicBezTo>
                    <a:pt x="1286" y="1145"/>
                    <a:pt x="1279" y="1135"/>
                    <a:pt x="1274" y="1126"/>
                  </a:cubicBezTo>
                  <a:cubicBezTo>
                    <a:pt x="1421" y="1115"/>
                    <a:pt x="1567" y="1073"/>
                    <a:pt x="1698" y="1006"/>
                  </a:cubicBezTo>
                  <a:cubicBezTo>
                    <a:pt x="1793" y="958"/>
                    <a:pt x="1850" y="829"/>
                    <a:pt x="1822" y="727"/>
                  </a:cubicBezTo>
                  <a:cubicBezTo>
                    <a:pt x="1787" y="610"/>
                    <a:pt x="1701" y="550"/>
                    <a:pt x="1584" y="534"/>
                  </a:cubicBezTo>
                  <a:cubicBezTo>
                    <a:pt x="1518" y="523"/>
                    <a:pt x="1450" y="518"/>
                    <a:pt x="1383" y="518"/>
                  </a:cubicBezTo>
                  <a:cubicBezTo>
                    <a:pt x="1364" y="518"/>
                    <a:pt x="1345" y="518"/>
                    <a:pt x="1325" y="519"/>
                  </a:cubicBezTo>
                  <a:cubicBezTo>
                    <a:pt x="1278" y="521"/>
                    <a:pt x="1232" y="526"/>
                    <a:pt x="1186" y="532"/>
                  </a:cubicBezTo>
                  <a:cubicBezTo>
                    <a:pt x="1177" y="420"/>
                    <a:pt x="1158" y="307"/>
                    <a:pt x="1127" y="201"/>
                  </a:cubicBezTo>
                  <a:cubicBezTo>
                    <a:pt x="1093" y="82"/>
                    <a:pt x="993" y="0"/>
                    <a:pt x="8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Google Shape;673;g2a2663abdf2_0_208"/>
            <p:cNvSpPr/>
            <p:nvPr/>
          </p:nvSpPr>
          <p:spPr>
            <a:xfrm>
              <a:off x="3546750" y="4647500"/>
              <a:ext cx="53250" cy="58300"/>
            </a:xfrm>
            <a:custGeom>
              <a:avLst/>
              <a:gdLst/>
              <a:ahLst/>
              <a:cxnLst/>
              <a:rect l="l" t="t" r="r" b="b"/>
              <a:pathLst>
                <a:path w="2130" h="2332" extrusionOk="0">
                  <a:moveTo>
                    <a:pt x="1663" y="0"/>
                  </a:moveTo>
                  <a:cubicBezTo>
                    <a:pt x="1566" y="0"/>
                    <a:pt x="1478" y="45"/>
                    <a:pt x="1402" y="118"/>
                  </a:cubicBezTo>
                  <a:cubicBezTo>
                    <a:pt x="1319" y="198"/>
                    <a:pt x="1245" y="284"/>
                    <a:pt x="1179" y="378"/>
                  </a:cubicBezTo>
                  <a:cubicBezTo>
                    <a:pt x="1145" y="428"/>
                    <a:pt x="1113" y="480"/>
                    <a:pt x="1082" y="535"/>
                  </a:cubicBezTo>
                  <a:cubicBezTo>
                    <a:pt x="958" y="453"/>
                    <a:pt x="828" y="384"/>
                    <a:pt x="691" y="331"/>
                  </a:cubicBezTo>
                  <a:cubicBezTo>
                    <a:pt x="645" y="313"/>
                    <a:pt x="598" y="304"/>
                    <a:pt x="551" y="304"/>
                  </a:cubicBezTo>
                  <a:cubicBezTo>
                    <a:pt x="434" y="304"/>
                    <a:pt x="323" y="360"/>
                    <a:pt x="256" y="468"/>
                  </a:cubicBezTo>
                  <a:cubicBezTo>
                    <a:pt x="174" y="600"/>
                    <a:pt x="186" y="823"/>
                    <a:pt x="329" y="917"/>
                  </a:cubicBezTo>
                  <a:cubicBezTo>
                    <a:pt x="381" y="950"/>
                    <a:pt x="426" y="989"/>
                    <a:pt x="473" y="1026"/>
                  </a:cubicBezTo>
                  <a:cubicBezTo>
                    <a:pt x="399" y="1050"/>
                    <a:pt x="324" y="1075"/>
                    <a:pt x="251" y="1100"/>
                  </a:cubicBezTo>
                  <a:cubicBezTo>
                    <a:pt x="86" y="1156"/>
                    <a:pt x="1" y="1346"/>
                    <a:pt x="41" y="1508"/>
                  </a:cubicBezTo>
                  <a:cubicBezTo>
                    <a:pt x="79" y="1664"/>
                    <a:pt x="219" y="1775"/>
                    <a:pt x="379" y="1775"/>
                  </a:cubicBezTo>
                  <a:cubicBezTo>
                    <a:pt x="391" y="1775"/>
                    <a:pt x="403" y="1774"/>
                    <a:pt x="416" y="1773"/>
                  </a:cubicBezTo>
                  <a:cubicBezTo>
                    <a:pt x="514" y="1762"/>
                    <a:pt x="611" y="1743"/>
                    <a:pt x="707" y="1720"/>
                  </a:cubicBezTo>
                  <a:cubicBezTo>
                    <a:pt x="712" y="1818"/>
                    <a:pt x="718" y="1917"/>
                    <a:pt x="725" y="2014"/>
                  </a:cubicBezTo>
                  <a:cubicBezTo>
                    <a:pt x="736" y="2182"/>
                    <a:pt x="908" y="2332"/>
                    <a:pt x="1078" y="2332"/>
                  </a:cubicBezTo>
                  <a:cubicBezTo>
                    <a:pt x="1120" y="2332"/>
                    <a:pt x="1161" y="2323"/>
                    <a:pt x="1199" y="2303"/>
                  </a:cubicBezTo>
                  <a:cubicBezTo>
                    <a:pt x="1370" y="2216"/>
                    <a:pt x="1480" y="2090"/>
                    <a:pt x="1517" y="1899"/>
                  </a:cubicBezTo>
                  <a:cubicBezTo>
                    <a:pt x="1537" y="1801"/>
                    <a:pt x="1532" y="1700"/>
                    <a:pt x="1527" y="1600"/>
                  </a:cubicBezTo>
                  <a:lnTo>
                    <a:pt x="1527" y="1600"/>
                  </a:lnTo>
                  <a:lnTo>
                    <a:pt x="1710" y="1612"/>
                  </a:lnTo>
                  <a:cubicBezTo>
                    <a:pt x="1721" y="1613"/>
                    <a:pt x="1732" y="1613"/>
                    <a:pt x="1744" y="1613"/>
                  </a:cubicBezTo>
                  <a:cubicBezTo>
                    <a:pt x="1919" y="1613"/>
                    <a:pt x="2092" y="1506"/>
                    <a:pt x="2112" y="1318"/>
                  </a:cubicBezTo>
                  <a:cubicBezTo>
                    <a:pt x="2130" y="1142"/>
                    <a:pt x="2013" y="929"/>
                    <a:pt x="1816" y="917"/>
                  </a:cubicBezTo>
                  <a:lnTo>
                    <a:pt x="1773" y="913"/>
                  </a:lnTo>
                  <a:cubicBezTo>
                    <a:pt x="1878" y="750"/>
                    <a:pt x="1950" y="566"/>
                    <a:pt x="1985" y="376"/>
                  </a:cubicBezTo>
                  <a:cubicBezTo>
                    <a:pt x="2009" y="239"/>
                    <a:pt x="1921" y="77"/>
                    <a:pt x="1791" y="26"/>
                  </a:cubicBezTo>
                  <a:cubicBezTo>
                    <a:pt x="1747" y="8"/>
                    <a:pt x="1704" y="0"/>
                    <a:pt x="1663" y="0"/>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74" name="Google Shape;674;g2a2663abdf2_0_208"/>
          <p:cNvGrpSpPr/>
          <p:nvPr/>
        </p:nvGrpSpPr>
        <p:grpSpPr>
          <a:xfrm>
            <a:off x="359167" y="2070843"/>
            <a:ext cx="454965" cy="911373"/>
            <a:chOff x="3758325" y="4087550"/>
            <a:chExt cx="265100" cy="531475"/>
          </a:xfrm>
        </p:grpSpPr>
        <p:sp>
          <p:nvSpPr>
            <p:cNvPr id="675" name="Google Shape;675;g2a2663abdf2_0_208"/>
            <p:cNvSpPr/>
            <p:nvPr/>
          </p:nvSpPr>
          <p:spPr>
            <a:xfrm>
              <a:off x="3762900" y="4118200"/>
              <a:ext cx="243275" cy="500825"/>
            </a:xfrm>
            <a:custGeom>
              <a:avLst/>
              <a:gdLst/>
              <a:ahLst/>
              <a:cxnLst/>
              <a:rect l="l" t="t" r="r" b="b"/>
              <a:pathLst>
                <a:path w="9731" h="20033" extrusionOk="0">
                  <a:moveTo>
                    <a:pt x="2369" y="0"/>
                  </a:moveTo>
                  <a:cubicBezTo>
                    <a:pt x="2348" y="0"/>
                    <a:pt x="2333" y="25"/>
                    <a:pt x="2344" y="44"/>
                  </a:cubicBezTo>
                  <a:cubicBezTo>
                    <a:pt x="2582" y="467"/>
                    <a:pt x="2887" y="844"/>
                    <a:pt x="3113" y="1277"/>
                  </a:cubicBezTo>
                  <a:cubicBezTo>
                    <a:pt x="3336" y="1704"/>
                    <a:pt x="3510" y="2154"/>
                    <a:pt x="3671" y="2609"/>
                  </a:cubicBezTo>
                  <a:cubicBezTo>
                    <a:pt x="3905" y="3272"/>
                    <a:pt x="4120" y="3945"/>
                    <a:pt x="4323" y="4620"/>
                  </a:cubicBezTo>
                  <a:cubicBezTo>
                    <a:pt x="3532" y="3661"/>
                    <a:pt x="2263" y="3115"/>
                    <a:pt x="1029" y="3115"/>
                  </a:cubicBezTo>
                  <a:cubicBezTo>
                    <a:pt x="974" y="3115"/>
                    <a:pt x="919" y="3116"/>
                    <a:pt x="864" y="3119"/>
                  </a:cubicBezTo>
                  <a:cubicBezTo>
                    <a:pt x="723" y="3124"/>
                    <a:pt x="670" y="3291"/>
                    <a:pt x="760" y="3389"/>
                  </a:cubicBezTo>
                  <a:cubicBezTo>
                    <a:pt x="1208" y="3881"/>
                    <a:pt x="1755" y="4287"/>
                    <a:pt x="2357" y="4573"/>
                  </a:cubicBezTo>
                  <a:cubicBezTo>
                    <a:pt x="2654" y="4713"/>
                    <a:pt x="2966" y="4826"/>
                    <a:pt x="3284" y="4907"/>
                  </a:cubicBezTo>
                  <a:cubicBezTo>
                    <a:pt x="3436" y="4946"/>
                    <a:pt x="3591" y="4977"/>
                    <a:pt x="3747" y="5002"/>
                  </a:cubicBezTo>
                  <a:cubicBezTo>
                    <a:pt x="3842" y="5017"/>
                    <a:pt x="3947" y="5041"/>
                    <a:pt x="4048" y="5041"/>
                  </a:cubicBezTo>
                  <a:cubicBezTo>
                    <a:pt x="4106" y="5041"/>
                    <a:pt x="4164" y="5033"/>
                    <a:pt x="4217" y="5011"/>
                  </a:cubicBezTo>
                  <a:cubicBezTo>
                    <a:pt x="4223" y="5007"/>
                    <a:pt x="4227" y="5002"/>
                    <a:pt x="4233" y="4998"/>
                  </a:cubicBezTo>
                  <a:cubicBezTo>
                    <a:pt x="4259" y="5028"/>
                    <a:pt x="4286" y="5055"/>
                    <a:pt x="4312" y="5086"/>
                  </a:cubicBezTo>
                  <a:cubicBezTo>
                    <a:pt x="4338" y="5117"/>
                    <a:pt x="4370" y="5130"/>
                    <a:pt x="4403" y="5130"/>
                  </a:cubicBezTo>
                  <a:cubicBezTo>
                    <a:pt x="4426" y="5130"/>
                    <a:pt x="4449" y="5123"/>
                    <a:pt x="4470" y="5112"/>
                  </a:cubicBezTo>
                  <a:cubicBezTo>
                    <a:pt x="4490" y="5185"/>
                    <a:pt x="4514" y="5257"/>
                    <a:pt x="4535" y="5330"/>
                  </a:cubicBezTo>
                  <a:cubicBezTo>
                    <a:pt x="4650" y="5744"/>
                    <a:pt x="4751" y="6161"/>
                    <a:pt x="4842" y="6582"/>
                  </a:cubicBezTo>
                  <a:cubicBezTo>
                    <a:pt x="4839" y="6664"/>
                    <a:pt x="4831" y="6743"/>
                    <a:pt x="4837" y="6824"/>
                  </a:cubicBezTo>
                  <a:cubicBezTo>
                    <a:pt x="4839" y="6873"/>
                    <a:pt x="4871" y="6909"/>
                    <a:pt x="4911" y="6925"/>
                  </a:cubicBezTo>
                  <a:cubicBezTo>
                    <a:pt x="4988" y="7323"/>
                    <a:pt x="5053" y="7722"/>
                    <a:pt x="5098" y="8125"/>
                  </a:cubicBezTo>
                  <a:cubicBezTo>
                    <a:pt x="5150" y="8580"/>
                    <a:pt x="5178" y="9038"/>
                    <a:pt x="5179" y="9497"/>
                  </a:cubicBezTo>
                  <a:cubicBezTo>
                    <a:pt x="5179" y="9912"/>
                    <a:pt x="5069" y="10387"/>
                    <a:pt x="5170" y="10790"/>
                  </a:cubicBezTo>
                  <a:cubicBezTo>
                    <a:pt x="5088" y="11108"/>
                    <a:pt x="5019" y="11431"/>
                    <a:pt x="4957" y="11754"/>
                  </a:cubicBezTo>
                  <a:cubicBezTo>
                    <a:pt x="4948" y="11727"/>
                    <a:pt x="4942" y="11698"/>
                    <a:pt x="4934" y="11673"/>
                  </a:cubicBezTo>
                  <a:cubicBezTo>
                    <a:pt x="4871" y="11459"/>
                    <a:pt x="4779" y="11252"/>
                    <a:pt x="4662" y="11062"/>
                  </a:cubicBezTo>
                  <a:cubicBezTo>
                    <a:pt x="4428" y="10681"/>
                    <a:pt x="4096" y="10372"/>
                    <a:pt x="3696" y="10174"/>
                  </a:cubicBezTo>
                  <a:cubicBezTo>
                    <a:pt x="3675" y="10164"/>
                    <a:pt x="3652" y="10159"/>
                    <a:pt x="3629" y="10159"/>
                  </a:cubicBezTo>
                  <a:cubicBezTo>
                    <a:pt x="3566" y="10159"/>
                    <a:pt x="3504" y="10196"/>
                    <a:pt x="3492" y="10265"/>
                  </a:cubicBezTo>
                  <a:cubicBezTo>
                    <a:pt x="3415" y="10727"/>
                    <a:pt x="3523" y="11195"/>
                    <a:pt x="3770" y="11591"/>
                  </a:cubicBezTo>
                  <a:cubicBezTo>
                    <a:pt x="3890" y="11783"/>
                    <a:pt x="4044" y="11957"/>
                    <a:pt x="4223" y="12097"/>
                  </a:cubicBezTo>
                  <a:cubicBezTo>
                    <a:pt x="4364" y="12205"/>
                    <a:pt x="4573" y="12364"/>
                    <a:pt x="4767" y="12364"/>
                  </a:cubicBezTo>
                  <a:cubicBezTo>
                    <a:pt x="4795" y="12364"/>
                    <a:pt x="4823" y="12361"/>
                    <a:pt x="4850" y="12354"/>
                  </a:cubicBezTo>
                  <a:cubicBezTo>
                    <a:pt x="4852" y="12354"/>
                    <a:pt x="4852" y="12353"/>
                    <a:pt x="4853" y="12353"/>
                  </a:cubicBezTo>
                  <a:lnTo>
                    <a:pt x="4853" y="12353"/>
                  </a:lnTo>
                  <a:cubicBezTo>
                    <a:pt x="4693" y="13396"/>
                    <a:pt x="4635" y="14452"/>
                    <a:pt x="4702" y="15505"/>
                  </a:cubicBezTo>
                  <a:cubicBezTo>
                    <a:pt x="4435" y="15149"/>
                    <a:pt x="4120" y="14820"/>
                    <a:pt x="3835" y="14476"/>
                  </a:cubicBezTo>
                  <a:cubicBezTo>
                    <a:pt x="3888" y="14341"/>
                    <a:pt x="3906" y="14183"/>
                    <a:pt x="3927" y="14063"/>
                  </a:cubicBezTo>
                  <a:cubicBezTo>
                    <a:pt x="3967" y="13832"/>
                    <a:pt x="3987" y="13596"/>
                    <a:pt x="3984" y="13362"/>
                  </a:cubicBezTo>
                  <a:cubicBezTo>
                    <a:pt x="3978" y="12895"/>
                    <a:pt x="3886" y="12427"/>
                    <a:pt x="3710" y="11993"/>
                  </a:cubicBezTo>
                  <a:cubicBezTo>
                    <a:pt x="3686" y="11933"/>
                    <a:pt x="3627" y="11896"/>
                    <a:pt x="3569" y="11896"/>
                  </a:cubicBezTo>
                  <a:cubicBezTo>
                    <a:pt x="3525" y="11896"/>
                    <a:pt x="3483" y="11917"/>
                    <a:pt x="3457" y="11965"/>
                  </a:cubicBezTo>
                  <a:cubicBezTo>
                    <a:pt x="3247" y="12368"/>
                    <a:pt x="3147" y="12820"/>
                    <a:pt x="3163" y="13274"/>
                  </a:cubicBezTo>
                  <a:cubicBezTo>
                    <a:pt x="3166" y="13402"/>
                    <a:pt x="3184" y="13529"/>
                    <a:pt x="3206" y="13656"/>
                  </a:cubicBezTo>
                  <a:cubicBezTo>
                    <a:pt x="3027" y="13409"/>
                    <a:pt x="2853" y="13159"/>
                    <a:pt x="2685" y="12905"/>
                  </a:cubicBezTo>
                  <a:cubicBezTo>
                    <a:pt x="2582" y="12750"/>
                    <a:pt x="2487" y="12590"/>
                    <a:pt x="2391" y="12432"/>
                  </a:cubicBezTo>
                  <a:cubicBezTo>
                    <a:pt x="2393" y="12428"/>
                    <a:pt x="2396" y="12423"/>
                    <a:pt x="2398" y="12418"/>
                  </a:cubicBezTo>
                  <a:cubicBezTo>
                    <a:pt x="2464" y="12304"/>
                    <a:pt x="2522" y="12184"/>
                    <a:pt x="2576" y="12063"/>
                  </a:cubicBezTo>
                  <a:cubicBezTo>
                    <a:pt x="2685" y="11808"/>
                    <a:pt x="2770" y="11542"/>
                    <a:pt x="2821" y="11270"/>
                  </a:cubicBezTo>
                  <a:cubicBezTo>
                    <a:pt x="2924" y="10731"/>
                    <a:pt x="2908" y="10175"/>
                    <a:pt x="2775" y="9643"/>
                  </a:cubicBezTo>
                  <a:cubicBezTo>
                    <a:pt x="2758" y="9574"/>
                    <a:pt x="2705" y="9544"/>
                    <a:pt x="2650" y="9544"/>
                  </a:cubicBezTo>
                  <a:cubicBezTo>
                    <a:pt x="2598" y="9544"/>
                    <a:pt x="2544" y="9570"/>
                    <a:pt x="2512" y="9615"/>
                  </a:cubicBezTo>
                  <a:cubicBezTo>
                    <a:pt x="2130" y="10150"/>
                    <a:pt x="1909" y="10774"/>
                    <a:pt x="1856" y="11430"/>
                  </a:cubicBezTo>
                  <a:cubicBezTo>
                    <a:pt x="1854" y="11459"/>
                    <a:pt x="1856" y="11490"/>
                    <a:pt x="1855" y="11520"/>
                  </a:cubicBezTo>
                  <a:cubicBezTo>
                    <a:pt x="1551" y="10983"/>
                    <a:pt x="1252" y="10442"/>
                    <a:pt x="924" y="9917"/>
                  </a:cubicBezTo>
                  <a:cubicBezTo>
                    <a:pt x="918" y="9909"/>
                    <a:pt x="910" y="9905"/>
                    <a:pt x="902" y="9905"/>
                  </a:cubicBezTo>
                  <a:cubicBezTo>
                    <a:pt x="885" y="9905"/>
                    <a:pt x="869" y="9919"/>
                    <a:pt x="875" y="9938"/>
                  </a:cubicBezTo>
                  <a:cubicBezTo>
                    <a:pt x="1096" y="10718"/>
                    <a:pt x="1463" y="11464"/>
                    <a:pt x="1873" y="12176"/>
                  </a:cubicBezTo>
                  <a:cubicBezTo>
                    <a:pt x="1885" y="12236"/>
                    <a:pt x="1902" y="12295"/>
                    <a:pt x="1933" y="12339"/>
                  </a:cubicBezTo>
                  <a:cubicBezTo>
                    <a:pt x="1951" y="12364"/>
                    <a:pt x="1974" y="12380"/>
                    <a:pt x="1997" y="12390"/>
                  </a:cubicBezTo>
                  <a:cubicBezTo>
                    <a:pt x="2022" y="12432"/>
                    <a:pt x="2048" y="12474"/>
                    <a:pt x="2073" y="12516"/>
                  </a:cubicBezTo>
                  <a:cubicBezTo>
                    <a:pt x="2071" y="12539"/>
                    <a:pt x="2071" y="12562"/>
                    <a:pt x="2079" y="12585"/>
                  </a:cubicBezTo>
                  <a:cubicBezTo>
                    <a:pt x="2089" y="12614"/>
                    <a:pt x="2116" y="12636"/>
                    <a:pt x="2147" y="12641"/>
                  </a:cubicBezTo>
                  <a:cubicBezTo>
                    <a:pt x="2236" y="12783"/>
                    <a:pt x="2324" y="12927"/>
                    <a:pt x="2413" y="13068"/>
                  </a:cubicBezTo>
                  <a:cubicBezTo>
                    <a:pt x="2454" y="13132"/>
                    <a:pt x="2496" y="13193"/>
                    <a:pt x="2538" y="13257"/>
                  </a:cubicBezTo>
                  <a:cubicBezTo>
                    <a:pt x="2236" y="13106"/>
                    <a:pt x="1898" y="13013"/>
                    <a:pt x="1572" y="12966"/>
                  </a:cubicBezTo>
                  <a:cubicBezTo>
                    <a:pt x="1417" y="12943"/>
                    <a:pt x="1260" y="12932"/>
                    <a:pt x="1103" y="12932"/>
                  </a:cubicBezTo>
                  <a:cubicBezTo>
                    <a:pt x="774" y="12932"/>
                    <a:pt x="445" y="12981"/>
                    <a:pt x="129" y="13073"/>
                  </a:cubicBezTo>
                  <a:cubicBezTo>
                    <a:pt x="6" y="13110"/>
                    <a:pt x="1" y="13269"/>
                    <a:pt x="102" y="13333"/>
                  </a:cubicBezTo>
                  <a:cubicBezTo>
                    <a:pt x="540" y="13610"/>
                    <a:pt x="1035" y="13802"/>
                    <a:pt x="1547" y="13888"/>
                  </a:cubicBezTo>
                  <a:cubicBezTo>
                    <a:pt x="1771" y="13926"/>
                    <a:pt x="2000" y="13946"/>
                    <a:pt x="2228" y="13946"/>
                  </a:cubicBezTo>
                  <a:cubicBezTo>
                    <a:pt x="2255" y="13946"/>
                    <a:pt x="2282" y="13946"/>
                    <a:pt x="2309" y="13945"/>
                  </a:cubicBezTo>
                  <a:cubicBezTo>
                    <a:pt x="2434" y="13943"/>
                    <a:pt x="2558" y="13934"/>
                    <a:pt x="2681" y="13918"/>
                  </a:cubicBezTo>
                  <a:cubicBezTo>
                    <a:pt x="2763" y="13908"/>
                    <a:pt x="2860" y="13896"/>
                    <a:pt x="2940" y="13858"/>
                  </a:cubicBezTo>
                  <a:cubicBezTo>
                    <a:pt x="3095" y="14081"/>
                    <a:pt x="3252" y="14301"/>
                    <a:pt x="3416" y="14519"/>
                  </a:cubicBezTo>
                  <a:cubicBezTo>
                    <a:pt x="3759" y="14976"/>
                    <a:pt x="4109" y="15493"/>
                    <a:pt x="4543" y="15867"/>
                  </a:cubicBezTo>
                  <a:cubicBezTo>
                    <a:pt x="4576" y="15896"/>
                    <a:pt x="4616" y="15908"/>
                    <a:pt x="4655" y="15908"/>
                  </a:cubicBezTo>
                  <a:cubicBezTo>
                    <a:pt x="4679" y="15908"/>
                    <a:pt x="4704" y="15903"/>
                    <a:pt x="4727" y="15894"/>
                  </a:cubicBezTo>
                  <a:lnTo>
                    <a:pt x="4727" y="15894"/>
                  </a:lnTo>
                  <a:cubicBezTo>
                    <a:pt x="4519" y="15979"/>
                    <a:pt x="4608" y="16545"/>
                    <a:pt x="4814" y="17230"/>
                  </a:cubicBezTo>
                  <a:cubicBezTo>
                    <a:pt x="4543" y="17100"/>
                    <a:pt x="4230" y="17030"/>
                    <a:pt x="3951" y="17001"/>
                  </a:cubicBezTo>
                  <a:cubicBezTo>
                    <a:pt x="3860" y="16992"/>
                    <a:pt x="3769" y="16987"/>
                    <a:pt x="3678" y="16987"/>
                  </a:cubicBezTo>
                  <a:cubicBezTo>
                    <a:pt x="3324" y="16987"/>
                    <a:pt x="2971" y="17055"/>
                    <a:pt x="2644" y="17193"/>
                  </a:cubicBezTo>
                  <a:cubicBezTo>
                    <a:pt x="2528" y="17242"/>
                    <a:pt x="2504" y="17389"/>
                    <a:pt x="2616" y="17460"/>
                  </a:cubicBezTo>
                  <a:cubicBezTo>
                    <a:pt x="3015" y="17717"/>
                    <a:pt x="3471" y="17886"/>
                    <a:pt x="3941" y="17953"/>
                  </a:cubicBezTo>
                  <a:cubicBezTo>
                    <a:pt x="4101" y="17976"/>
                    <a:pt x="4262" y="17987"/>
                    <a:pt x="4424" y="17987"/>
                  </a:cubicBezTo>
                  <a:cubicBezTo>
                    <a:pt x="4496" y="17987"/>
                    <a:pt x="4568" y="17985"/>
                    <a:pt x="4640" y="17980"/>
                  </a:cubicBezTo>
                  <a:cubicBezTo>
                    <a:pt x="4769" y="17971"/>
                    <a:pt x="4912" y="17960"/>
                    <a:pt x="5043" y="17922"/>
                  </a:cubicBezTo>
                  <a:cubicBezTo>
                    <a:pt x="5387" y="18881"/>
                    <a:pt x="5830" y="19849"/>
                    <a:pt x="5940" y="19997"/>
                  </a:cubicBezTo>
                  <a:cubicBezTo>
                    <a:pt x="5959" y="20022"/>
                    <a:pt x="5986" y="20033"/>
                    <a:pt x="6013" y="20033"/>
                  </a:cubicBezTo>
                  <a:cubicBezTo>
                    <a:pt x="6066" y="20033"/>
                    <a:pt x="6118" y="19989"/>
                    <a:pt x="6101" y="19919"/>
                  </a:cubicBezTo>
                  <a:cubicBezTo>
                    <a:pt x="5906" y="19126"/>
                    <a:pt x="5603" y="18374"/>
                    <a:pt x="5393" y="17588"/>
                  </a:cubicBezTo>
                  <a:cubicBezTo>
                    <a:pt x="5432" y="17551"/>
                    <a:pt x="5471" y="17510"/>
                    <a:pt x="5510" y="17464"/>
                  </a:cubicBezTo>
                  <a:cubicBezTo>
                    <a:pt x="5689" y="17261"/>
                    <a:pt x="5856" y="17048"/>
                    <a:pt x="6013" y="16829"/>
                  </a:cubicBezTo>
                  <a:cubicBezTo>
                    <a:pt x="6333" y="16386"/>
                    <a:pt x="6610" y="15911"/>
                    <a:pt x="6836" y="15415"/>
                  </a:cubicBezTo>
                  <a:cubicBezTo>
                    <a:pt x="6870" y="15424"/>
                    <a:pt x="6904" y="15428"/>
                    <a:pt x="6939" y="15428"/>
                  </a:cubicBezTo>
                  <a:cubicBezTo>
                    <a:pt x="7131" y="15428"/>
                    <a:pt x="7335" y="15302"/>
                    <a:pt x="7494" y="15211"/>
                  </a:cubicBezTo>
                  <a:cubicBezTo>
                    <a:pt x="7717" y="15085"/>
                    <a:pt x="7924" y="14928"/>
                    <a:pt x="8104" y="14747"/>
                  </a:cubicBezTo>
                  <a:cubicBezTo>
                    <a:pt x="8467" y="14391"/>
                    <a:pt x="8730" y="13940"/>
                    <a:pt x="8864" y="13449"/>
                  </a:cubicBezTo>
                  <a:cubicBezTo>
                    <a:pt x="8888" y="13362"/>
                    <a:pt x="8812" y="13270"/>
                    <a:pt x="8726" y="13270"/>
                  </a:cubicBezTo>
                  <a:cubicBezTo>
                    <a:pt x="8712" y="13270"/>
                    <a:pt x="8699" y="13273"/>
                    <a:pt x="8685" y="13278"/>
                  </a:cubicBezTo>
                  <a:cubicBezTo>
                    <a:pt x="8274" y="13429"/>
                    <a:pt x="7898" y="13652"/>
                    <a:pt x="7564" y="13933"/>
                  </a:cubicBezTo>
                  <a:cubicBezTo>
                    <a:pt x="7467" y="14013"/>
                    <a:pt x="7377" y="14101"/>
                    <a:pt x="7290" y="14190"/>
                  </a:cubicBezTo>
                  <a:cubicBezTo>
                    <a:pt x="7483" y="13510"/>
                    <a:pt x="7585" y="12802"/>
                    <a:pt x="7533" y="12105"/>
                  </a:cubicBezTo>
                  <a:cubicBezTo>
                    <a:pt x="7530" y="12079"/>
                    <a:pt x="7506" y="12063"/>
                    <a:pt x="7483" y="12063"/>
                  </a:cubicBezTo>
                  <a:cubicBezTo>
                    <a:pt x="7465" y="12063"/>
                    <a:pt x="7448" y="12074"/>
                    <a:pt x="7444" y="12097"/>
                  </a:cubicBezTo>
                  <a:cubicBezTo>
                    <a:pt x="7282" y="13073"/>
                    <a:pt x="7101" y="14035"/>
                    <a:pt x="6699" y="14946"/>
                  </a:cubicBezTo>
                  <a:cubicBezTo>
                    <a:pt x="6643" y="15073"/>
                    <a:pt x="6579" y="15197"/>
                    <a:pt x="6518" y="15321"/>
                  </a:cubicBezTo>
                  <a:cubicBezTo>
                    <a:pt x="6535" y="14961"/>
                    <a:pt x="6458" y="14605"/>
                    <a:pt x="6303" y="14281"/>
                  </a:cubicBezTo>
                  <a:cubicBezTo>
                    <a:pt x="6284" y="14242"/>
                    <a:pt x="6249" y="14225"/>
                    <a:pt x="6212" y="14225"/>
                  </a:cubicBezTo>
                  <a:cubicBezTo>
                    <a:pt x="6169" y="14225"/>
                    <a:pt x="6125" y="14248"/>
                    <a:pt x="6104" y="14284"/>
                  </a:cubicBezTo>
                  <a:cubicBezTo>
                    <a:pt x="5861" y="14680"/>
                    <a:pt x="5720" y="15129"/>
                    <a:pt x="5687" y="15592"/>
                  </a:cubicBezTo>
                  <a:cubicBezTo>
                    <a:pt x="5671" y="15797"/>
                    <a:pt x="5657" y="16026"/>
                    <a:pt x="5754" y="16215"/>
                  </a:cubicBezTo>
                  <a:cubicBezTo>
                    <a:pt x="5786" y="16276"/>
                    <a:pt x="5839" y="16348"/>
                    <a:pt x="5904" y="16384"/>
                  </a:cubicBezTo>
                  <a:cubicBezTo>
                    <a:pt x="5801" y="16533"/>
                    <a:pt x="5694" y="16682"/>
                    <a:pt x="5580" y="16824"/>
                  </a:cubicBezTo>
                  <a:cubicBezTo>
                    <a:pt x="5506" y="16916"/>
                    <a:pt x="5431" y="17007"/>
                    <a:pt x="5353" y="17098"/>
                  </a:cubicBezTo>
                  <a:cubicBezTo>
                    <a:pt x="5348" y="17104"/>
                    <a:pt x="5323" y="17130"/>
                    <a:pt x="5291" y="17166"/>
                  </a:cubicBezTo>
                  <a:cubicBezTo>
                    <a:pt x="5277" y="17096"/>
                    <a:pt x="5260" y="17027"/>
                    <a:pt x="5247" y="16957"/>
                  </a:cubicBezTo>
                  <a:cubicBezTo>
                    <a:pt x="5054" y="15900"/>
                    <a:pt x="5004" y="14816"/>
                    <a:pt x="5063" y="13745"/>
                  </a:cubicBezTo>
                  <a:cubicBezTo>
                    <a:pt x="5132" y="12502"/>
                    <a:pt x="5370" y="11282"/>
                    <a:pt x="5725" y="10096"/>
                  </a:cubicBezTo>
                  <a:cubicBezTo>
                    <a:pt x="5743" y="10099"/>
                    <a:pt x="5761" y="10101"/>
                    <a:pt x="5780" y="10101"/>
                  </a:cubicBezTo>
                  <a:cubicBezTo>
                    <a:pt x="5878" y="10101"/>
                    <a:pt x="5980" y="10059"/>
                    <a:pt x="6069" y="10028"/>
                  </a:cubicBezTo>
                  <a:cubicBezTo>
                    <a:pt x="6216" y="9978"/>
                    <a:pt x="6360" y="9918"/>
                    <a:pt x="6500" y="9852"/>
                  </a:cubicBezTo>
                  <a:cubicBezTo>
                    <a:pt x="6792" y="9714"/>
                    <a:pt x="7063" y="9537"/>
                    <a:pt x="7314" y="9331"/>
                  </a:cubicBezTo>
                  <a:cubicBezTo>
                    <a:pt x="7816" y="8919"/>
                    <a:pt x="8214" y="8381"/>
                    <a:pt x="8457" y="7777"/>
                  </a:cubicBezTo>
                  <a:cubicBezTo>
                    <a:pt x="8494" y="7685"/>
                    <a:pt x="8438" y="7555"/>
                    <a:pt x="8333" y="7555"/>
                  </a:cubicBezTo>
                  <a:cubicBezTo>
                    <a:pt x="8318" y="7555"/>
                    <a:pt x="8302" y="7557"/>
                    <a:pt x="8285" y="7564"/>
                  </a:cubicBezTo>
                  <a:cubicBezTo>
                    <a:pt x="7684" y="7785"/>
                    <a:pt x="7100" y="8068"/>
                    <a:pt x="6568" y="8428"/>
                  </a:cubicBezTo>
                  <a:cubicBezTo>
                    <a:pt x="6445" y="8512"/>
                    <a:pt x="6325" y="8599"/>
                    <a:pt x="6206" y="8690"/>
                  </a:cubicBezTo>
                  <a:cubicBezTo>
                    <a:pt x="6433" y="8104"/>
                    <a:pt x="6686" y="7526"/>
                    <a:pt x="6962" y="6962"/>
                  </a:cubicBezTo>
                  <a:cubicBezTo>
                    <a:pt x="6990" y="6971"/>
                    <a:pt x="7019" y="6974"/>
                    <a:pt x="7048" y="6974"/>
                  </a:cubicBezTo>
                  <a:cubicBezTo>
                    <a:pt x="7109" y="6974"/>
                    <a:pt x="7172" y="6959"/>
                    <a:pt x="7235" y="6945"/>
                  </a:cubicBezTo>
                  <a:cubicBezTo>
                    <a:pt x="7378" y="6914"/>
                    <a:pt x="7520" y="6873"/>
                    <a:pt x="7659" y="6823"/>
                  </a:cubicBezTo>
                  <a:cubicBezTo>
                    <a:pt x="7929" y="6729"/>
                    <a:pt x="8190" y="6606"/>
                    <a:pt x="8435" y="6457"/>
                  </a:cubicBezTo>
                  <a:cubicBezTo>
                    <a:pt x="8927" y="6156"/>
                    <a:pt x="9344" y="5753"/>
                    <a:pt x="9665" y="5274"/>
                  </a:cubicBezTo>
                  <a:cubicBezTo>
                    <a:pt x="9730" y="5177"/>
                    <a:pt x="9637" y="5048"/>
                    <a:pt x="9531" y="5048"/>
                  </a:cubicBezTo>
                  <a:cubicBezTo>
                    <a:pt x="9529" y="5048"/>
                    <a:pt x="9527" y="5048"/>
                    <a:pt x="9526" y="5048"/>
                  </a:cubicBezTo>
                  <a:cubicBezTo>
                    <a:pt x="8990" y="5066"/>
                    <a:pt x="8466" y="5221"/>
                    <a:pt x="8003" y="5491"/>
                  </a:cubicBezTo>
                  <a:cubicBezTo>
                    <a:pt x="7850" y="5580"/>
                    <a:pt x="7708" y="5686"/>
                    <a:pt x="7571" y="5799"/>
                  </a:cubicBezTo>
                  <a:cubicBezTo>
                    <a:pt x="7698" y="5566"/>
                    <a:pt x="7828" y="5334"/>
                    <a:pt x="7963" y="5105"/>
                  </a:cubicBezTo>
                  <a:cubicBezTo>
                    <a:pt x="8330" y="4486"/>
                    <a:pt x="8753" y="3897"/>
                    <a:pt x="9077" y="3255"/>
                  </a:cubicBezTo>
                  <a:cubicBezTo>
                    <a:pt x="9101" y="3208"/>
                    <a:pt x="9061" y="3158"/>
                    <a:pt x="9017" y="3158"/>
                  </a:cubicBezTo>
                  <a:cubicBezTo>
                    <a:pt x="9002" y="3158"/>
                    <a:pt x="8986" y="3164"/>
                    <a:pt x="8973" y="3178"/>
                  </a:cubicBezTo>
                  <a:cubicBezTo>
                    <a:pt x="8124" y="4094"/>
                    <a:pt x="7489" y="5282"/>
                    <a:pt x="6905" y="6378"/>
                  </a:cubicBezTo>
                  <a:cubicBezTo>
                    <a:pt x="6433" y="7261"/>
                    <a:pt x="6029" y="8183"/>
                    <a:pt x="5689" y="9127"/>
                  </a:cubicBezTo>
                  <a:cubicBezTo>
                    <a:pt x="5590" y="9230"/>
                    <a:pt x="5511" y="9354"/>
                    <a:pt x="5568" y="9467"/>
                  </a:cubicBezTo>
                  <a:cubicBezTo>
                    <a:pt x="5556" y="9502"/>
                    <a:pt x="5542" y="9537"/>
                    <a:pt x="5531" y="9571"/>
                  </a:cubicBezTo>
                  <a:cubicBezTo>
                    <a:pt x="5531" y="9543"/>
                    <a:pt x="5530" y="9513"/>
                    <a:pt x="5530" y="9486"/>
                  </a:cubicBezTo>
                  <a:cubicBezTo>
                    <a:pt x="5527" y="9007"/>
                    <a:pt x="5495" y="8528"/>
                    <a:pt x="5434" y="8054"/>
                  </a:cubicBezTo>
                  <a:cubicBezTo>
                    <a:pt x="5381" y="7619"/>
                    <a:pt x="5304" y="7187"/>
                    <a:pt x="5215" y="6757"/>
                  </a:cubicBezTo>
                  <a:cubicBezTo>
                    <a:pt x="5374" y="6597"/>
                    <a:pt x="5511" y="6406"/>
                    <a:pt x="5646" y="6233"/>
                  </a:cubicBezTo>
                  <a:cubicBezTo>
                    <a:pt x="5828" y="5997"/>
                    <a:pt x="6000" y="5751"/>
                    <a:pt x="6140" y="5487"/>
                  </a:cubicBezTo>
                  <a:cubicBezTo>
                    <a:pt x="6411" y="4977"/>
                    <a:pt x="6548" y="4422"/>
                    <a:pt x="6446" y="3848"/>
                  </a:cubicBezTo>
                  <a:cubicBezTo>
                    <a:pt x="6433" y="3771"/>
                    <a:pt x="6366" y="3734"/>
                    <a:pt x="6297" y="3734"/>
                  </a:cubicBezTo>
                  <a:cubicBezTo>
                    <a:pt x="6251" y="3734"/>
                    <a:pt x="6205" y="3750"/>
                    <a:pt x="6174" y="3781"/>
                  </a:cubicBezTo>
                  <a:cubicBezTo>
                    <a:pt x="5762" y="4179"/>
                    <a:pt x="5424" y="4653"/>
                    <a:pt x="5193" y="5178"/>
                  </a:cubicBezTo>
                  <a:cubicBezTo>
                    <a:pt x="5111" y="5365"/>
                    <a:pt x="5042" y="5560"/>
                    <a:pt x="4983" y="5759"/>
                  </a:cubicBezTo>
                  <a:cubicBezTo>
                    <a:pt x="4932" y="5565"/>
                    <a:pt x="4879" y="5372"/>
                    <a:pt x="4824" y="5179"/>
                  </a:cubicBezTo>
                  <a:cubicBezTo>
                    <a:pt x="4660" y="4612"/>
                    <a:pt x="4478" y="4049"/>
                    <a:pt x="4284" y="3490"/>
                  </a:cubicBezTo>
                  <a:cubicBezTo>
                    <a:pt x="4324" y="3432"/>
                    <a:pt x="4323" y="3347"/>
                    <a:pt x="4291" y="3292"/>
                  </a:cubicBezTo>
                  <a:cubicBezTo>
                    <a:pt x="4292" y="3291"/>
                    <a:pt x="4292" y="3290"/>
                    <a:pt x="4294" y="3288"/>
                  </a:cubicBezTo>
                  <a:cubicBezTo>
                    <a:pt x="4315" y="3241"/>
                    <a:pt x="4348" y="3196"/>
                    <a:pt x="4373" y="3150"/>
                  </a:cubicBezTo>
                  <a:cubicBezTo>
                    <a:pt x="4432" y="3042"/>
                    <a:pt x="4488" y="2932"/>
                    <a:pt x="4542" y="2821"/>
                  </a:cubicBezTo>
                  <a:cubicBezTo>
                    <a:pt x="4651" y="2593"/>
                    <a:pt x="4748" y="2359"/>
                    <a:pt x="4831" y="2123"/>
                  </a:cubicBezTo>
                  <a:cubicBezTo>
                    <a:pt x="4999" y="1648"/>
                    <a:pt x="5110" y="1158"/>
                    <a:pt x="5168" y="658"/>
                  </a:cubicBezTo>
                  <a:cubicBezTo>
                    <a:pt x="5181" y="551"/>
                    <a:pt x="5100" y="445"/>
                    <a:pt x="4999" y="445"/>
                  </a:cubicBezTo>
                  <a:cubicBezTo>
                    <a:pt x="4972" y="445"/>
                    <a:pt x="4942" y="453"/>
                    <a:pt x="4913" y="472"/>
                  </a:cubicBezTo>
                  <a:cubicBezTo>
                    <a:pt x="4463" y="756"/>
                    <a:pt x="4145" y="1199"/>
                    <a:pt x="3987" y="1702"/>
                  </a:cubicBezTo>
                  <a:cubicBezTo>
                    <a:pt x="3916" y="1927"/>
                    <a:pt x="3879" y="2166"/>
                    <a:pt x="3886" y="2403"/>
                  </a:cubicBezTo>
                  <a:cubicBezTo>
                    <a:pt x="3873" y="2369"/>
                    <a:pt x="3862" y="2333"/>
                    <a:pt x="3848" y="2300"/>
                  </a:cubicBezTo>
                  <a:cubicBezTo>
                    <a:pt x="3536" y="1509"/>
                    <a:pt x="3138" y="475"/>
                    <a:pt x="2383" y="5"/>
                  </a:cubicBezTo>
                  <a:cubicBezTo>
                    <a:pt x="2378" y="2"/>
                    <a:pt x="2373" y="0"/>
                    <a:pt x="2369"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g2a2663abdf2_0_208"/>
            <p:cNvSpPr/>
            <p:nvPr/>
          </p:nvSpPr>
          <p:spPr>
            <a:xfrm>
              <a:off x="3969250" y="4166925"/>
              <a:ext cx="54175" cy="50625"/>
            </a:xfrm>
            <a:custGeom>
              <a:avLst/>
              <a:gdLst/>
              <a:ahLst/>
              <a:cxnLst/>
              <a:rect l="l" t="t" r="r" b="b"/>
              <a:pathLst>
                <a:path w="2167" h="2025" extrusionOk="0">
                  <a:moveTo>
                    <a:pt x="679" y="0"/>
                  </a:moveTo>
                  <a:cubicBezTo>
                    <a:pt x="491" y="0"/>
                    <a:pt x="303" y="117"/>
                    <a:pt x="266" y="314"/>
                  </a:cubicBezTo>
                  <a:cubicBezTo>
                    <a:pt x="194" y="699"/>
                    <a:pt x="123" y="1085"/>
                    <a:pt x="53" y="1470"/>
                  </a:cubicBezTo>
                  <a:cubicBezTo>
                    <a:pt x="0" y="1765"/>
                    <a:pt x="216" y="2024"/>
                    <a:pt x="499" y="2024"/>
                  </a:cubicBezTo>
                  <a:cubicBezTo>
                    <a:pt x="538" y="2024"/>
                    <a:pt x="580" y="2019"/>
                    <a:pt x="622" y="2008"/>
                  </a:cubicBezTo>
                  <a:cubicBezTo>
                    <a:pt x="926" y="1929"/>
                    <a:pt x="1224" y="1804"/>
                    <a:pt x="1493" y="1644"/>
                  </a:cubicBezTo>
                  <a:cubicBezTo>
                    <a:pt x="1642" y="1557"/>
                    <a:pt x="1777" y="1452"/>
                    <a:pt x="1902" y="1332"/>
                  </a:cubicBezTo>
                  <a:cubicBezTo>
                    <a:pt x="1977" y="1259"/>
                    <a:pt x="2055" y="1185"/>
                    <a:pt x="2092" y="1087"/>
                  </a:cubicBezTo>
                  <a:cubicBezTo>
                    <a:pt x="2116" y="1029"/>
                    <a:pt x="2145" y="972"/>
                    <a:pt x="2156" y="909"/>
                  </a:cubicBezTo>
                  <a:cubicBezTo>
                    <a:pt x="2166" y="853"/>
                    <a:pt x="2166" y="794"/>
                    <a:pt x="2165" y="738"/>
                  </a:cubicBezTo>
                  <a:cubicBezTo>
                    <a:pt x="2159" y="557"/>
                    <a:pt x="2005" y="408"/>
                    <a:pt x="1825" y="408"/>
                  </a:cubicBezTo>
                  <a:cubicBezTo>
                    <a:pt x="1822" y="408"/>
                    <a:pt x="1819" y="408"/>
                    <a:pt x="1816" y="408"/>
                  </a:cubicBezTo>
                  <a:cubicBezTo>
                    <a:pt x="1649" y="414"/>
                    <a:pt x="1497" y="455"/>
                    <a:pt x="1361" y="556"/>
                  </a:cubicBezTo>
                  <a:cubicBezTo>
                    <a:pt x="1274" y="623"/>
                    <a:pt x="1182" y="683"/>
                    <a:pt x="1093" y="748"/>
                  </a:cubicBezTo>
                  <a:cubicBezTo>
                    <a:pt x="1074" y="762"/>
                    <a:pt x="1055" y="773"/>
                    <a:pt x="1036" y="787"/>
                  </a:cubicBezTo>
                  <a:cubicBezTo>
                    <a:pt x="1046" y="691"/>
                    <a:pt x="1057" y="597"/>
                    <a:pt x="1067" y="502"/>
                  </a:cubicBezTo>
                  <a:cubicBezTo>
                    <a:pt x="1080" y="392"/>
                    <a:pt x="1079" y="295"/>
                    <a:pt x="1018" y="196"/>
                  </a:cubicBezTo>
                  <a:cubicBezTo>
                    <a:pt x="966" y="109"/>
                    <a:pt x="862" y="27"/>
                    <a:pt x="761" y="8"/>
                  </a:cubicBezTo>
                  <a:cubicBezTo>
                    <a:pt x="734" y="3"/>
                    <a:pt x="706" y="0"/>
                    <a:pt x="679" y="0"/>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g2a2663abdf2_0_208"/>
            <p:cNvSpPr/>
            <p:nvPr/>
          </p:nvSpPr>
          <p:spPr>
            <a:xfrm>
              <a:off x="3758325" y="4337475"/>
              <a:ext cx="48050" cy="55975"/>
            </a:xfrm>
            <a:custGeom>
              <a:avLst/>
              <a:gdLst/>
              <a:ahLst/>
              <a:cxnLst/>
              <a:rect l="l" t="t" r="r" b="b"/>
              <a:pathLst>
                <a:path w="1922" h="2239" extrusionOk="0">
                  <a:moveTo>
                    <a:pt x="1441" y="1"/>
                  </a:moveTo>
                  <a:cubicBezTo>
                    <a:pt x="1370" y="1"/>
                    <a:pt x="1301" y="18"/>
                    <a:pt x="1253" y="56"/>
                  </a:cubicBezTo>
                  <a:cubicBezTo>
                    <a:pt x="1159" y="125"/>
                    <a:pt x="1078" y="188"/>
                    <a:pt x="1022" y="293"/>
                  </a:cubicBezTo>
                  <a:cubicBezTo>
                    <a:pt x="979" y="376"/>
                    <a:pt x="927" y="478"/>
                    <a:pt x="911" y="567"/>
                  </a:cubicBezTo>
                  <a:cubicBezTo>
                    <a:pt x="886" y="687"/>
                    <a:pt x="876" y="813"/>
                    <a:pt x="856" y="934"/>
                  </a:cubicBezTo>
                  <a:cubicBezTo>
                    <a:pt x="845" y="921"/>
                    <a:pt x="833" y="911"/>
                    <a:pt x="823" y="897"/>
                  </a:cubicBezTo>
                  <a:cubicBezTo>
                    <a:pt x="821" y="896"/>
                    <a:pt x="820" y="895"/>
                    <a:pt x="820" y="893"/>
                  </a:cubicBezTo>
                  <a:cubicBezTo>
                    <a:pt x="810" y="881"/>
                    <a:pt x="799" y="866"/>
                    <a:pt x="790" y="854"/>
                  </a:cubicBezTo>
                  <a:cubicBezTo>
                    <a:pt x="764" y="819"/>
                    <a:pt x="740" y="782"/>
                    <a:pt x="716" y="745"/>
                  </a:cubicBezTo>
                  <a:cubicBezTo>
                    <a:pt x="654" y="647"/>
                    <a:pt x="578" y="568"/>
                    <a:pt x="505" y="479"/>
                  </a:cubicBezTo>
                  <a:cubicBezTo>
                    <a:pt x="459" y="423"/>
                    <a:pt x="381" y="399"/>
                    <a:pt x="306" y="399"/>
                  </a:cubicBezTo>
                  <a:cubicBezTo>
                    <a:pt x="262" y="399"/>
                    <a:pt x="219" y="407"/>
                    <a:pt x="184" y="423"/>
                  </a:cubicBezTo>
                  <a:cubicBezTo>
                    <a:pt x="70" y="473"/>
                    <a:pt x="13" y="577"/>
                    <a:pt x="7" y="698"/>
                  </a:cubicBezTo>
                  <a:cubicBezTo>
                    <a:pt x="0" y="850"/>
                    <a:pt x="22" y="985"/>
                    <a:pt x="80" y="1126"/>
                  </a:cubicBezTo>
                  <a:cubicBezTo>
                    <a:pt x="136" y="1257"/>
                    <a:pt x="194" y="1394"/>
                    <a:pt x="276" y="1511"/>
                  </a:cubicBezTo>
                  <a:cubicBezTo>
                    <a:pt x="437" y="1739"/>
                    <a:pt x="621" y="1924"/>
                    <a:pt x="840" y="2086"/>
                  </a:cubicBezTo>
                  <a:lnTo>
                    <a:pt x="840" y="2086"/>
                  </a:lnTo>
                  <a:lnTo>
                    <a:pt x="870" y="2113"/>
                  </a:lnTo>
                  <a:cubicBezTo>
                    <a:pt x="962" y="2196"/>
                    <a:pt x="1084" y="2239"/>
                    <a:pt x="1205" y="2239"/>
                  </a:cubicBezTo>
                  <a:cubicBezTo>
                    <a:pt x="1366" y="2239"/>
                    <a:pt x="1523" y="2163"/>
                    <a:pt x="1602" y="2002"/>
                  </a:cubicBezTo>
                  <a:cubicBezTo>
                    <a:pt x="1674" y="1856"/>
                    <a:pt x="1721" y="1705"/>
                    <a:pt x="1758" y="1543"/>
                  </a:cubicBezTo>
                  <a:cubicBezTo>
                    <a:pt x="1789" y="1417"/>
                    <a:pt x="1816" y="1288"/>
                    <a:pt x="1841" y="1159"/>
                  </a:cubicBezTo>
                  <a:cubicBezTo>
                    <a:pt x="1853" y="1095"/>
                    <a:pt x="1866" y="1032"/>
                    <a:pt x="1877" y="966"/>
                  </a:cubicBezTo>
                  <a:cubicBezTo>
                    <a:pt x="1894" y="871"/>
                    <a:pt x="1921" y="766"/>
                    <a:pt x="1919" y="669"/>
                  </a:cubicBezTo>
                  <a:cubicBezTo>
                    <a:pt x="1916" y="578"/>
                    <a:pt x="1897" y="478"/>
                    <a:pt x="1876" y="386"/>
                  </a:cubicBezTo>
                  <a:cubicBezTo>
                    <a:pt x="1851" y="271"/>
                    <a:pt x="1781" y="194"/>
                    <a:pt x="1709" y="108"/>
                  </a:cubicBezTo>
                  <a:cubicBezTo>
                    <a:pt x="1653" y="38"/>
                    <a:pt x="1545" y="1"/>
                    <a:pt x="1441" y="1"/>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g2a2663abdf2_0_208"/>
            <p:cNvSpPr/>
            <p:nvPr/>
          </p:nvSpPr>
          <p:spPr>
            <a:xfrm>
              <a:off x="3930850" y="4400050"/>
              <a:ext cx="47475" cy="48875"/>
            </a:xfrm>
            <a:custGeom>
              <a:avLst/>
              <a:gdLst/>
              <a:ahLst/>
              <a:cxnLst/>
              <a:rect l="l" t="t" r="r" b="b"/>
              <a:pathLst>
                <a:path w="1899" h="1955" extrusionOk="0">
                  <a:moveTo>
                    <a:pt x="301" y="1"/>
                  </a:moveTo>
                  <a:cubicBezTo>
                    <a:pt x="274" y="1"/>
                    <a:pt x="247" y="5"/>
                    <a:pt x="219" y="15"/>
                  </a:cubicBezTo>
                  <a:cubicBezTo>
                    <a:pt x="88" y="59"/>
                    <a:pt x="9" y="172"/>
                    <a:pt x="5" y="309"/>
                  </a:cubicBezTo>
                  <a:cubicBezTo>
                    <a:pt x="4" y="361"/>
                    <a:pt x="0" y="415"/>
                    <a:pt x="0" y="468"/>
                  </a:cubicBezTo>
                  <a:cubicBezTo>
                    <a:pt x="2" y="543"/>
                    <a:pt x="23" y="619"/>
                    <a:pt x="39" y="692"/>
                  </a:cubicBezTo>
                  <a:cubicBezTo>
                    <a:pt x="61" y="794"/>
                    <a:pt x="82" y="896"/>
                    <a:pt x="106" y="999"/>
                  </a:cubicBezTo>
                  <a:cubicBezTo>
                    <a:pt x="151" y="1209"/>
                    <a:pt x="201" y="1418"/>
                    <a:pt x="243" y="1627"/>
                  </a:cubicBezTo>
                  <a:cubicBezTo>
                    <a:pt x="273" y="1783"/>
                    <a:pt x="430" y="1909"/>
                    <a:pt x="577" y="1943"/>
                  </a:cubicBezTo>
                  <a:cubicBezTo>
                    <a:pt x="611" y="1951"/>
                    <a:pt x="644" y="1955"/>
                    <a:pt x="677" y="1955"/>
                  </a:cubicBezTo>
                  <a:cubicBezTo>
                    <a:pt x="801" y="1955"/>
                    <a:pt x="914" y="1902"/>
                    <a:pt x="1010" y="1815"/>
                  </a:cubicBezTo>
                  <a:cubicBezTo>
                    <a:pt x="1057" y="1772"/>
                    <a:pt x="1108" y="1732"/>
                    <a:pt x="1146" y="1683"/>
                  </a:cubicBezTo>
                  <a:cubicBezTo>
                    <a:pt x="1182" y="1639"/>
                    <a:pt x="1213" y="1595"/>
                    <a:pt x="1247" y="1550"/>
                  </a:cubicBezTo>
                  <a:cubicBezTo>
                    <a:pt x="1318" y="1455"/>
                    <a:pt x="1391" y="1361"/>
                    <a:pt x="1463" y="1266"/>
                  </a:cubicBezTo>
                  <a:cubicBezTo>
                    <a:pt x="1556" y="1145"/>
                    <a:pt x="1665" y="1023"/>
                    <a:pt x="1745" y="893"/>
                  </a:cubicBezTo>
                  <a:cubicBezTo>
                    <a:pt x="1774" y="848"/>
                    <a:pt x="1800" y="799"/>
                    <a:pt x="1823" y="750"/>
                  </a:cubicBezTo>
                  <a:cubicBezTo>
                    <a:pt x="1898" y="595"/>
                    <a:pt x="1886" y="470"/>
                    <a:pt x="1853" y="309"/>
                  </a:cubicBezTo>
                  <a:cubicBezTo>
                    <a:pt x="1821" y="154"/>
                    <a:pt x="1638" y="12"/>
                    <a:pt x="1475" y="12"/>
                  </a:cubicBezTo>
                  <a:cubicBezTo>
                    <a:pt x="1465" y="12"/>
                    <a:pt x="1455" y="13"/>
                    <a:pt x="1445" y="14"/>
                  </a:cubicBezTo>
                  <a:cubicBezTo>
                    <a:pt x="1290" y="32"/>
                    <a:pt x="1160" y="61"/>
                    <a:pt x="1040" y="175"/>
                  </a:cubicBezTo>
                  <a:cubicBezTo>
                    <a:pt x="1000" y="213"/>
                    <a:pt x="963" y="254"/>
                    <a:pt x="927" y="293"/>
                  </a:cubicBezTo>
                  <a:cubicBezTo>
                    <a:pt x="869" y="364"/>
                    <a:pt x="816" y="441"/>
                    <a:pt x="765" y="520"/>
                  </a:cubicBezTo>
                  <a:cubicBezTo>
                    <a:pt x="759" y="506"/>
                    <a:pt x="754" y="495"/>
                    <a:pt x="749" y="481"/>
                  </a:cubicBezTo>
                  <a:cubicBezTo>
                    <a:pt x="720" y="412"/>
                    <a:pt x="696" y="337"/>
                    <a:pt x="655" y="275"/>
                  </a:cubicBezTo>
                  <a:cubicBezTo>
                    <a:pt x="626" y="230"/>
                    <a:pt x="591" y="188"/>
                    <a:pt x="558" y="146"/>
                  </a:cubicBezTo>
                  <a:cubicBezTo>
                    <a:pt x="498" y="64"/>
                    <a:pt x="404" y="1"/>
                    <a:pt x="301" y="1"/>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g2a2663abdf2_0_208"/>
            <p:cNvSpPr/>
            <p:nvPr/>
          </p:nvSpPr>
          <p:spPr>
            <a:xfrm>
              <a:off x="3791000" y="4087550"/>
              <a:ext cx="48525" cy="53775"/>
            </a:xfrm>
            <a:custGeom>
              <a:avLst/>
              <a:gdLst/>
              <a:ahLst/>
              <a:cxnLst/>
              <a:rect l="l" t="t" r="r" b="b"/>
              <a:pathLst>
                <a:path w="1941" h="2151" extrusionOk="0">
                  <a:moveTo>
                    <a:pt x="608" y="593"/>
                  </a:moveTo>
                  <a:cubicBezTo>
                    <a:pt x="608" y="594"/>
                    <a:pt x="608" y="595"/>
                    <a:pt x="608" y="596"/>
                  </a:cubicBezTo>
                  <a:lnTo>
                    <a:pt x="608" y="596"/>
                  </a:lnTo>
                  <a:cubicBezTo>
                    <a:pt x="608" y="595"/>
                    <a:pt x="608" y="594"/>
                    <a:pt x="608" y="593"/>
                  </a:cubicBezTo>
                  <a:close/>
                  <a:moveTo>
                    <a:pt x="1054" y="0"/>
                  </a:moveTo>
                  <a:cubicBezTo>
                    <a:pt x="1049" y="0"/>
                    <a:pt x="1043" y="1"/>
                    <a:pt x="1038" y="1"/>
                  </a:cubicBezTo>
                  <a:cubicBezTo>
                    <a:pt x="883" y="10"/>
                    <a:pt x="779" y="95"/>
                    <a:pt x="697" y="219"/>
                  </a:cubicBezTo>
                  <a:cubicBezTo>
                    <a:pt x="685" y="237"/>
                    <a:pt x="674" y="254"/>
                    <a:pt x="662" y="272"/>
                  </a:cubicBezTo>
                  <a:cubicBezTo>
                    <a:pt x="597" y="384"/>
                    <a:pt x="596" y="500"/>
                    <a:pt x="613" y="621"/>
                  </a:cubicBezTo>
                  <a:lnTo>
                    <a:pt x="613" y="621"/>
                  </a:lnTo>
                  <a:cubicBezTo>
                    <a:pt x="611" y="613"/>
                    <a:pt x="610" y="605"/>
                    <a:pt x="608" y="596"/>
                  </a:cubicBezTo>
                  <a:lnTo>
                    <a:pt x="608" y="596"/>
                  </a:lnTo>
                  <a:cubicBezTo>
                    <a:pt x="617" y="644"/>
                    <a:pt x="623" y="691"/>
                    <a:pt x="631" y="740"/>
                  </a:cubicBezTo>
                  <a:cubicBezTo>
                    <a:pt x="641" y="803"/>
                    <a:pt x="662" y="859"/>
                    <a:pt x="684" y="913"/>
                  </a:cubicBezTo>
                  <a:cubicBezTo>
                    <a:pt x="684" y="913"/>
                    <a:pt x="683" y="913"/>
                    <a:pt x="683" y="912"/>
                  </a:cubicBezTo>
                  <a:cubicBezTo>
                    <a:pt x="676" y="898"/>
                    <a:pt x="669" y="882"/>
                    <a:pt x="663" y="868"/>
                  </a:cubicBezTo>
                  <a:lnTo>
                    <a:pt x="663" y="868"/>
                  </a:lnTo>
                  <a:cubicBezTo>
                    <a:pt x="668" y="881"/>
                    <a:pt x="673" y="896"/>
                    <a:pt x="678" y="909"/>
                  </a:cubicBezTo>
                  <a:cubicBezTo>
                    <a:pt x="629" y="886"/>
                    <a:pt x="580" y="864"/>
                    <a:pt x="533" y="838"/>
                  </a:cubicBezTo>
                  <a:cubicBezTo>
                    <a:pt x="480" y="810"/>
                    <a:pt x="422" y="797"/>
                    <a:pt x="365" y="797"/>
                  </a:cubicBezTo>
                  <a:cubicBezTo>
                    <a:pt x="255" y="797"/>
                    <a:pt x="147" y="848"/>
                    <a:pt x="78" y="941"/>
                  </a:cubicBezTo>
                  <a:cubicBezTo>
                    <a:pt x="32" y="1002"/>
                    <a:pt x="1" y="1081"/>
                    <a:pt x="6" y="1160"/>
                  </a:cubicBezTo>
                  <a:cubicBezTo>
                    <a:pt x="12" y="1245"/>
                    <a:pt x="43" y="1352"/>
                    <a:pt x="115" y="1405"/>
                  </a:cubicBezTo>
                  <a:cubicBezTo>
                    <a:pt x="423" y="1632"/>
                    <a:pt x="742" y="1832"/>
                    <a:pt x="1087" y="2002"/>
                  </a:cubicBezTo>
                  <a:lnTo>
                    <a:pt x="1106" y="2018"/>
                  </a:lnTo>
                  <a:cubicBezTo>
                    <a:pt x="1169" y="2077"/>
                    <a:pt x="1242" y="2117"/>
                    <a:pt x="1326" y="2138"/>
                  </a:cubicBezTo>
                  <a:cubicBezTo>
                    <a:pt x="1363" y="2146"/>
                    <a:pt x="1400" y="2150"/>
                    <a:pt x="1436" y="2150"/>
                  </a:cubicBezTo>
                  <a:cubicBezTo>
                    <a:pt x="1480" y="2150"/>
                    <a:pt x="1523" y="2144"/>
                    <a:pt x="1566" y="2132"/>
                  </a:cubicBezTo>
                  <a:cubicBezTo>
                    <a:pt x="1728" y="2082"/>
                    <a:pt x="1853" y="1949"/>
                    <a:pt x="1893" y="1784"/>
                  </a:cubicBezTo>
                  <a:cubicBezTo>
                    <a:pt x="1919" y="1676"/>
                    <a:pt x="1930" y="1565"/>
                    <a:pt x="1936" y="1455"/>
                  </a:cubicBezTo>
                  <a:cubicBezTo>
                    <a:pt x="1941" y="1336"/>
                    <a:pt x="1928" y="1226"/>
                    <a:pt x="1905" y="1110"/>
                  </a:cubicBezTo>
                  <a:cubicBezTo>
                    <a:pt x="1875" y="955"/>
                    <a:pt x="1833" y="804"/>
                    <a:pt x="1781" y="657"/>
                  </a:cubicBezTo>
                  <a:cubicBezTo>
                    <a:pt x="1769" y="620"/>
                    <a:pt x="1755" y="585"/>
                    <a:pt x="1742" y="550"/>
                  </a:cubicBezTo>
                  <a:cubicBezTo>
                    <a:pt x="1727" y="515"/>
                    <a:pt x="1712" y="481"/>
                    <a:pt x="1697" y="445"/>
                  </a:cubicBezTo>
                  <a:cubicBezTo>
                    <a:pt x="1659" y="359"/>
                    <a:pt x="1629" y="323"/>
                    <a:pt x="1560" y="242"/>
                  </a:cubicBezTo>
                  <a:cubicBezTo>
                    <a:pt x="1536" y="215"/>
                    <a:pt x="1513" y="188"/>
                    <a:pt x="1489" y="162"/>
                  </a:cubicBezTo>
                  <a:cubicBezTo>
                    <a:pt x="1379" y="44"/>
                    <a:pt x="1241" y="6"/>
                    <a:pt x="1088" y="1"/>
                  </a:cubicBezTo>
                  <a:cubicBezTo>
                    <a:pt x="1077" y="1"/>
                    <a:pt x="1065" y="0"/>
                    <a:pt x="1054" y="0"/>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0" name="Google Shape;680;g2a2663abdf2_0_208"/>
          <p:cNvSpPr/>
          <p:nvPr/>
        </p:nvSpPr>
        <p:spPr>
          <a:xfrm rot="-744167" flipH="1">
            <a:off x="1554728" y="4452662"/>
            <a:ext cx="387335" cy="394585"/>
          </a:xfrm>
          <a:custGeom>
            <a:avLst/>
            <a:gdLst/>
            <a:ahLst/>
            <a:cxnLst/>
            <a:rect l="l" t="t" r="r" b="b"/>
            <a:pathLst>
              <a:path w="9028" h="9204" extrusionOk="0">
                <a:moveTo>
                  <a:pt x="2697" y="3581"/>
                </a:moveTo>
                <a:cubicBezTo>
                  <a:pt x="2924" y="3581"/>
                  <a:pt x="3141" y="3885"/>
                  <a:pt x="3061" y="4134"/>
                </a:cubicBezTo>
                <a:cubicBezTo>
                  <a:pt x="2955" y="4460"/>
                  <a:pt x="2715" y="4578"/>
                  <a:pt x="2440" y="4578"/>
                </a:cubicBezTo>
                <a:cubicBezTo>
                  <a:pt x="2432" y="4578"/>
                  <a:pt x="2424" y="4578"/>
                  <a:pt x="2415" y="4578"/>
                </a:cubicBezTo>
                <a:cubicBezTo>
                  <a:pt x="2380" y="4317"/>
                  <a:pt x="2325" y="3897"/>
                  <a:pt x="2463" y="3713"/>
                </a:cubicBezTo>
                <a:cubicBezTo>
                  <a:pt x="2534" y="3620"/>
                  <a:pt x="2616" y="3581"/>
                  <a:pt x="2697" y="3581"/>
                </a:cubicBezTo>
                <a:close/>
                <a:moveTo>
                  <a:pt x="6234" y="6509"/>
                </a:moveTo>
                <a:cubicBezTo>
                  <a:pt x="6274" y="6509"/>
                  <a:pt x="6317" y="6515"/>
                  <a:pt x="6363" y="6528"/>
                </a:cubicBezTo>
                <a:cubicBezTo>
                  <a:pt x="6841" y="6664"/>
                  <a:pt x="6583" y="7263"/>
                  <a:pt x="6278" y="7439"/>
                </a:cubicBezTo>
                <a:cubicBezTo>
                  <a:pt x="6136" y="7521"/>
                  <a:pt x="5980" y="7572"/>
                  <a:pt x="5816" y="7602"/>
                </a:cubicBezTo>
                <a:cubicBezTo>
                  <a:pt x="5785" y="7505"/>
                  <a:pt x="5762" y="7406"/>
                  <a:pt x="5752" y="7304"/>
                </a:cubicBezTo>
                <a:cubicBezTo>
                  <a:pt x="5725" y="6994"/>
                  <a:pt x="5874" y="6509"/>
                  <a:pt x="6234" y="6509"/>
                </a:cubicBezTo>
                <a:close/>
                <a:moveTo>
                  <a:pt x="715" y="0"/>
                </a:moveTo>
                <a:cubicBezTo>
                  <a:pt x="693" y="0"/>
                  <a:pt x="671" y="12"/>
                  <a:pt x="663" y="36"/>
                </a:cubicBezTo>
                <a:cubicBezTo>
                  <a:pt x="176" y="1560"/>
                  <a:pt x="1" y="4075"/>
                  <a:pt x="1882" y="4766"/>
                </a:cubicBezTo>
                <a:cubicBezTo>
                  <a:pt x="1966" y="4797"/>
                  <a:pt x="2054" y="4817"/>
                  <a:pt x="2147" y="4829"/>
                </a:cubicBezTo>
                <a:cubicBezTo>
                  <a:pt x="2155" y="4881"/>
                  <a:pt x="2165" y="4932"/>
                  <a:pt x="2174" y="4981"/>
                </a:cubicBezTo>
                <a:cubicBezTo>
                  <a:pt x="2259" y="5437"/>
                  <a:pt x="2419" y="5882"/>
                  <a:pt x="2654" y="6281"/>
                </a:cubicBezTo>
                <a:cubicBezTo>
                  <a:pt x="3102" y="7043"/>
                  <a:pt x="3843" y="7628"/>
                  <a:pt x="4705" y="7842"/>
                </a:cubicBezTo>
                <a:cubicBezTo>
                  <a:pt x="4922" y="7896"/>
                  <a:pt x="5184" y="7932"/>
                  <a:pt x="5450" y="7932"/>
                </a:cubicBezTo>
                <a:cubicBezTo>
                  <a:pt x="5511" y="7932"/>
                  <a:pt x="5571" y="7930"/>
                  <a:pt x="5631" y="7926"/>
                </a:cubicBezTo>
                <a:cubicBezTo>
                  <a:pt x="5751" y="8177"/>
                  <a:pt x="5912" y="8400"/>
                  <a:pt x="6077" y="8555"/>
                </a:cubicBezTo>
                <a:cubicBezTo>
                  <a:pt x="6536" y="8983"/>
                  <a:pt x="7169" y="9204"/>
                  <a:pt x="7799" y="9204"/>
                </a:cubicBezTo>
                <a:cubicBezTo>
                  <a:pt x="8192" y="9204"/>
                  <a:pt x="8585" y="9118"/>
                  <a:pt x="8932" y="8942"/>
                </a:cubicBezTo>
                <a:cubicBezTo>
                  <a:pt x="9027" y="8895"/>
                  <a:pt x="8964" y="8776"/>
                  <a:pt x="8875" y="8776"/>
                </a:cubicBezTo>
                <a:cubicBezTo>
                  <a:pt x="8870" y="8776"/>
                  <a:pt x="8865" y="8777"/>
                  <a:pt x="8860" y="8777"/>
                </a:cubicBezTo>
                <a:cubicBezTo>
                  <a:pt x="8505" y="8830"/>
                  <a:pt x="8146" y="8886"/>
                  <a:pt x="7792" y="8886"/>
                </a:cubicBezTo>
                <a:cubicBezTo>
                  <a:pt x="7448" y="8886"/>
                  <a:pt x="7109" y="8833"/>
                  <a:pt x="6782" y="8674"/>
                </a:cubicBezTo>
                <a:cubicBezTo>
                  <a:pt x="6438" y="8506"/>
                  <a:pt x="6128" y="8229"/>
                  <a:pt x="5937" y="7889"/>
                </a:cubicBezTo>
                <a:cubicBezTo>
                  <a:pt x="6323" y="7812"/>
                  <a:pt x="6669" y="7629"/>
                  <a:pt x="6841" y="7275"/>
                </a:cubicBezTo>
                <a:cubicBezTo>
                  <a:pt x="7092" y="6757"/>
                  <a:pt x="6744" y="6206"/>
                  <a:pt x="6258" y="6206"/>
                </a:cubicBezTo>
                <a:cubicBezTo>
                  <a:pt x="6137" y="6206"/>
                  <a:pt x="6008" y="6240"/>
                  <a:pt x="5878" y="6316"/>
                </a:cubicBezTo>
                <a:cubicBezTo>
                  <a:pt x="5394" y="6601"/>
                  <a:pt x="5356" y="7134"/>
                  <a:pt x="5514" y="7631"/>
                </a:cubicBezTo>
                <a:cubicBezTo>
                  <a:pt x="5490" y="7632"/>
                  <a:pt x="5465" y="7632"/>
                  <a:pt x="5441" y="7632"/>
                </a:cubicBezTo>
                <a:cubicBezTo>
                  <a:pt x="5128" y="7632"/>
                  <a:pt x="4809" y="7571"/>
                  <a:pt x="4536" y="7477"/>
                </a:cubicBezTo>
                <a:cubicBezTo>
                  <a:pt x="3382" y="7081"/>
                  <a:pt x="2648" y="6006"/>
                  <a:pt x="2452" y="4835"/>
                </a:cubicBezTo>
                <a:cubicBezTo>
                  <a:pt x="2983" y="4789"/>
                  <a:pt x="3493" y="4455"/>
                  <a:pt x="3373" y="3834"/>
                </a:cubicBezTo>
                <a:cubicBezTo>
                  <a:pt x="3309" y="3506"/>
                  <a:pt x="2989" y="3305"/>
                  <a:pt x="2687" y="3305"/>
                </a:cubicBezTo>
                <a:cubicBezTo>
                  <a:pt x="2456" y="3305"/>
                  <a:pt x="2236" y="3422"/>
                  <a:pt x="2147" y="3687"/>
                </a:cubicBezTo>
                <a:cubicBezTo>
                  <a:pt x="2062" y="3938"/>
                  <a:pt x="2067" y="4239"/>
                  <a:pt x="2101" y="4525"/>
                </a:cubicBezTo>
                <a:cubicBezTo>
                  <a:pt x="1799" y="4438"/>
                  <a:pt x="1502" y="4256"/>
                  <a:pt x="1326" y="4084"/>
                </a:cubicBezTo>
                <a:cubicBezTo>
                  <a:pt x="231" y="3001"/>
                  <a:pt x="625" y="1399"/>
                  <a:pt x="762" y="48"/>
                </a:cubicBezTo>
                <a:cubicBezTo>
                  <a:pt x="765" y="17"/>
                  <a:pt x="741" y="0"/>
                  <a:pt x="715" y="0"/>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1" name="Google Shape;681;g2a2663abdf2_0_208"/>
          <p:cNvSpPr/>
          <p:nvPr/>
        </p:nvSpPr>
        <p:spPr>
          <a:xfrm rot="3287252">
            <a:off x="8174921" y="2322337"/>
            <a:ext cx="331577" cy="478241"/>
          </a:xfrm>
          <a:custGeom>
            <a:avLst/>
            <a:gdLst/>
            <a:ahLst/>
            <a:cxnLst/>
            <a:rect l="l" t="t" r="r" b="b"/>
            <a:pathLst>
              <a:path w="7728" h="11156" extrusionOk="0">
                <a:moveTo>
                  <a:pt x="5671" y="3846"/>
                </a:moveTo>
                <a:cubicBezTo>
                  <a:pt x="5837" y="3846"/>
                  <a:pt x="6006" y="3884"/>
                  <a:pt x="6139" y="3946"/>
                </a:cubicBezTo>
                <a:cubicBezTo>
                  <a:pt x="6183" y="3966"/>
                  <a:pt x="6220" y="3993"/>
                  <a:pt x="6261" y="4016"/>
                </a:cubicBezTo>
                <a:cubicBezTo>
                  <a:pt x="6230" y="4086"/>
                  <a:pt x="6194" y="4154"/>
                  <a:pt x="6148" y="4220"/>
                </a:cubicBezTo>
                <a:cubicBezTo>
                  <a:pt x="6020" y="4405"/>
                  <a:pt x="5841" y="4557"/>
                  <a:pt x="5625" y="4625"/>
                </a:cubicBezTo>
                <a:cubicBezTo>
                  <a:pt x="5562" y="4645"/>
                  <a:pt x="5487" y="4656"/>
                  <a:pt x="5411" y="4656"/>
                </a:cubicBezTo>
                <a:cubicBezTo>
                  <a:pt x="5182" y="4656"/>
                  <a:pt x="4945" y="4554"/>
                  <a:pt x="5016" y="4275"/>
                </a:cubicBezTo>
                <a:cubicBezTo>
                  <a:pt x="5093" y="3963"/>
                  <a:pt x="5379" y="3846"/>
                  <a:pt x="5671" y="3846"/>
                </a:cubicBezTo>
                <a:close/>
                <a:moveTo>
                  <a:pt x="4488" y="8143"/>
                </a:moveTo>
                <a:cubicBezTo>
                  <a:pt x="4661" y="8143"/>
                  <a:pt x="4812" y="8279"/>
                  <a:pt x="4897" y="8446"/>
                </a:cubicBezTo>
                <a:cubicBezTo>
                  <a:pt x="4957" y="8565"/>
                  <a:pt x="4988" y="8696"/>
                  <a:pt x="5001" y="8829"/>
                </a:cubicBezTo>
                <a:cubicBezTo>
                  <a:pt x="4988" y="8830"/>
                  <a:pt x="4975" y="8830"/>
                  <a:pt x="4962" y="8830"/>
                </a:cubicBezTo>
                <a:cubicBezTo>
                  <a:pt x="4801" y="8830"/>
                  <a:pt x="4639" y="8806"/>
                  <a:pt x="4484" y="8749"/>
                </a:cubicBezTo>
                <a:cubicBezTo>
                  <a:pt x="4386" y="8713"/>
                  <a:pt x="4188" y="8631"/>
                  <a:pt x="4143" y="8526"/>
                </a:cubicBezTo>
                <a:cubicBezTo>
                  <a:pt x="4083" y="8380"/>
                  <a:pt x="4192" y="8259"/>
                  <a:pt x="4304" y="8195"/>
                </a:cubicBezTo>
                <a:cubicBezTo>
                  <a:pt x="4366" y="8159"/>
                  <a:pt x="4428" y="8143"/>
                  <a:pt x="4488" y="8143"/>
                </a:cubicBezTo>
                <a:close/>
                <a:moveTo>
                  <a:pt x="2125" y="0"/>
                </a:moveTo>
                <a:cubicBezTo>
                  <a:pt x="1388" y="0"/>
                  <a:pt x="664" y="182"/>
                  <a:pt x="42" y="585"/>
                </a:cubicBezTo>
                <a:cubicBezTo>
                  <a:pt x="0" y="613"/>
                  <a:pt x="18" y="685"/>
                  <a:pt x="65" y="685"/>
                </a:cubicBezTo>
                <a:cubicBezTo>
                  <a:pt x="70" y="685"/>
                  <a:pt x="76" y="684"/>
                  <a:pt x="83" y="682"/>
                </a:cubicBezTo>
                <a:cubicBezTo>
                  <a:pt x="754" y="420"/>
                  <a:pt x="1452" y="274"/>
                  <a:pt x="2149" y="274"/>
                </a:cubicBezTo>
                <a:cubicBezTo>
                  <a:pt x="2795" y="274"/>
                  <a:pt x="3440" y="400"/>
                  <a:pt x="4061" y="676"/>
                </a:cubicBezTo>
                <a:cubicBezTo>
                  <a:pt x="4688" y="954"/>
                  <a:pt x="5256" y="1369"/>
                  <a:pt x="5692" y="1901"/>
                </a:cubicBezTo>
                <a:cubicBezTo>
                  <a:pt x="6091" y="2387"/>
                  <a:pt x="6462" y="3085"/>
                  <a:pt x="6349" y="3724"/>
                </a:cubicBezTo>
                <a:cubicBezTo>
                  <a:pt x="6124" y="3597"/>
                  <a:pt x="5883" y="3516"/>
                  <a:pt x="5647" y="3516"/>
                </a:cubicBezTo>
                <a:cubicBezTo>
                  <a:pt x="5394" y="3516"/>
                  <a:pt x="5147" y="3608"/>
                  <a:pt x="4933" y="3833"/>
                </a:cubicBezTo>
                <a:cubicBezTo>
                  <a:pt x="4677" y="4102"/>
                  <a:pt x="4590" y="4557"/>
                  <a:pt x="4920" y="4808"/>
                </a:cubicBezTo>
                <a:cubicBezTo>
                  <a:pt x="5055" y="4911"/>
                  <a:pt x="5214" y="4955"/>
                  <a:pt x="5376" y="4955"/>
                </a:cubicBezTo>
                <a:cubicBezTo>
                  <a:pt x="5645" y="4955"/>
                  <a:pt x="5924" y="4835"/>
                  <a:pt x="6121" y="4667"/>
                </a:cubicBezTo>
                <a:cubicBezTo>
                  <a:pt x="6293" y="4521"/>
                  <a:pt x="6415" y="4358"/>
                  <a:pt x="6498" y="4182"/>
                </a:cubicBezTo>
                <a:cubicBezTo>
                  <a:pt x="6972" y="4585"/>
                  <a:pt x="7216" y="5238"/>
                  <a:pt x="7256" y="5849"/>
                </a:cubicBezTo>
                <a:cubicBezTo>
                  <a:pt x="7310" y="6646"/>
                  <a:pt x="7052" y="7483"/>
                  <a:pt x="6508" y="8078"/>
                </a:cubicBezTo>
                <a:cubicBezTo>
                  <a:pt x="6201" y="8415"/>
                  <a:pt x="5764" y="8697"/>
                  <a:pt x="5301" y="8793"/>
                </a:cubicBezTo>
                <a:cubicBezTo>
                  <a:pt x="5295" y="8751"/>
                  <a:pt x="5293" y="8709"/>
                  <a:pt x="5285" y="8668"/>
                </a:cubicBezTo>
                <a:cubicBezTo>
                  <a:pt x="5216" y="8283"/>
                  <a:pt x="4954" y="7838"/>
                  <a:pt x="4516" y="7827"/>
                </a:cubicBezTo>
                <a:cubicBezTo>
                  <a:pt x="4512" y="7827"/>
                  <a:pt x="4507" y="7827"/>
                  <a:pt x="4502" y="7827"/>
                </a:cubicBezTo>
                <a:cubicBezTo>
                  <a:pt x="4172" y="7827"/>
                  <a:pt x="3793" y="8110"/>
                  <a:pt x="3813" y="8464"/>
                </a:cubicBezTo>
                <a:cubicBezTo>
                  <a:pt x="3838" y="8879"/>
                  <a:pt x="4351" y="9060"/>
                  <a:pt x="4695" y="9112"/>
                </a:cubicBezTo>
                <a:cubicBezTo>
                  <a:pt x="4783" y="9126"/>
                  <a:pt x="4870" y="9132"/>
                  <a:pt x="4957" y="9132"/>
                </a:cubicBezTo>
                <a:cubicBezTo>
                  <a:pt x="4971" y="9132"/>
                  <a:pt x="4985" y="9132"/>
                  <a:pt x="4999" y="9132"/>
                </a:cubicBezTo>
                <a:lnTo>
                  <a:pt x="4999" y="9132"/>
                </a:lnTo>
                <a:cubicBezTo>
                  <a:pt x="4974" y="9355"/>
                  <a:pt x="4906" y="9574"/>
                  <a:pt x="4817" y="9761"/>
                </a:cubicBezTo>
                <a:cubicBezTo>
                  <a:pt x="4446" y="10527"/>
                  <a:pt x="3745" y="10826"/>
                  <a:pt x="2983" y="10826"/>
                </a:cubicBezTo>
                <a:cubicBezTo>
                  <a:pt x="2784" y="10826"/>
                  <a:pt x="2581" y="10806"/>
                  <a:pt x="2379" y="10768"/>
                </a:cubicBezTo>
                <a:cubicBezTo>
                  <a:pt x="2373" y="10767"/>
                  <a:pt x="2366" y="10766"/>
                  <a:pt x="2360" y="10766"/>
                </a:cubicBezTo>
                <a:cubicBezTo>
                  <a:pt x="2266" y="10766"/>
                  <a:pt x="2207" y="10896"/>
                  <a:pt x="2304" y="10949"/>
                </a:cubicBezTo>
                <a:cubicBezTo>
                  <a:pt x="2565" y="11092"/>
                  <a:pt x="2846" y="11156"/>
                  <a:pt x="3129" y="11156"/>
                </a:cubicBezTo>
                <a:cubicBezTo>
                  <a:pt x="3864" y="11156"/>
                  <a:pt x="4604" y="10719"/>
                  <a:pt x="4987" y="10090"/>
                </a:cubicBezTo>
                <a:cubicBezTo>
                  <a:pt x="5164" y="9799"/>
                  <a:pt x="5282" y="9454"/>
                  <a:pt x="5307" y="9108"/>
                </a:cubicBezTo>
                <a:cubicBezTo>
                  <a:pt x="6108" y="8970"/>
                  <a:pt x="6812" y="8352"/>
                  <a:pt x="7182" y="7643"/>
                </a:cubicBezTo>
                <a:cubicBezTo>
                  <a:pt x="7661" y="6730"/>
                  <a:pt x="7727" y="5539"/>
                  <a:pt x="7228" y="4614"/>
                </a:cubicBezTo>
                <a:cubicBezTo>
                  <a:pt x="7092" y="4360"/>
                  <a:pt x="6864" y="4096"/>
                  <a:pt x="6594" y="3889"/>
                </a:cubicBezTo>
                <a:cubicBezTo>
                  <a:pt x="6748" y="3205"/>
                  <a:pt x="6415" y="2414"/>
                  <a:pt x="5989" y="1857"/>
                </a:cubicBezTo>
                <a:cubicBezTo>
                  <a:pt x="5125" y="727"/>
                  <a:pt x="3599" y="0"/>
                  <a:pt x="2125" y="0"/>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2" name="Google Shape;682;g2a2663abdf2_0_208"/>
          <p:cNvSpPr/>
          <p:nvPr/>
        </p:nvSpPr>
        <p:spPr>
          <a:xfrm>
            <a:off x="7421079" y="1442928"/>
            <a:ext cx="290381" cy="355006"/>
          </a:xfrm>
          <a:custGeom>
            <a:avLst/>
            <a:gdLst/>
            <a:ahLst/>
            <a:cxnLst/>
            <a:rect l="l" t="t" r="r" b="b"/>
            <a:pathLst>
              <a:path w="6768" h="8281" extrusionOk="0">
                <a:moveTo>
                  <a:pt x="3207" y="4069"/>
                </a:moveTo>
                <a:cubicBezTo>
                  <a:pt x="3241" y="4069"/>
                  <a:pt x="3282" y="4090"/>
                  <a:pt x="3330" y="4140"/>
                </a:cubicBezTo>
                <a:cubicBezTo>
                  <a:pt x="3546" y="4370"/>
                  <a:pt x="3330" y="4638"/>
                  <a:pt x="3087" y="4810"/>
                </a:cubicBezTo>
                <a:cubicBezTo>
                  <a:pt x="3069" y="4706"/>
                  <a:pt x="3055" y="4600"/>
                  <a:pt x="3044" y="4496"/>
                </a:cubicBezTo>
                <a:cubicBezTo>
                  <a:pt x="3034" y="4378"/>
                  <a:pt x="3073" y="4069"/>
                  <a:pt x="3207" y="4069"/>
                </a:cubicBezTo>
                <a:close/>
                <a:moveTo>
                  <a:pt x="5391" y="6335"/>
                </a:moveTo>
                <a:cubicBezTo>
                  <a:pt x="5498" y="6400"/>
                  <a:pt x="5526" y="6487"/>
                  <a:pt x="5472" y="6590"/>
                </a:cubicBezTo>
                <a:cubicBezTo>
                  <a:pt x="5446" y="6717"/>
                  <a:pt x="5351" y="6817"/>
                  <a:pt x="5234" y="6890"/>
                </a:cubicBezTo>
                <a:cubicBezTo>
                  <a:pt x="5233" y="6786"/>
                  <a:pt x="5244" y="6684"/>
                  <a:pt x="5272" y="6587"/>
                </a:cubicBezTo>
                <a:cubicBezTo>
                  <a:pt x="5296" y="6496"/>
                  <a:pt x="5335" y="6411"/>
                  <a:pt x="5391" y="6335"/>
                </a:cubicBezTo>
                <a:close/>
                <a:moveTo>
                  <a:pt x="553" y="1"/>
                </a:moveTo>
                <a:cubicBezTo>
                  <a:pt x="534" y="1"/>
                  <a:pt x="515" y="8"/>
                  <a:pt x="502" y="25"/>
                </a:cubicBezTo>
                <a:cubicBezTo>
                  <a:pt x="14" y="630"/>
                  <a:pt x="0" y="1516"/>
                  <a:pt x="95" y="2252"/>
                </a:cubicBezTo>
                <a:cubicBezTo>
                  <a:pt x="194" y="3020"/>
                  <a:pt x="400" y="3849"/>
                  <a:pt x="871" y="4484"/>
                </a:cubicBezTo>
                <a:cubicBezTo>
                  <a:pt x="1239" y="4978"/>
                  <a:pt x="1800" y="5318"/>
                  <a:pt x="2422" y="5318"/>
                </a:cubicBezTo>
                <a:cubicBezTo>
                  <a:pt x="2466" y="5318"/>
                  <a:pt x="2510" y="5316"/>
                  <a:pt x="2554" y="5313"/>
                </a:cubicBezTo>
                <a:cubicBezTo>
                  <a:pt x="2650" y="5304"/>
                  <a:pt x="2754" y="5284"/>
                  <a:pt x="2858" y="5252"/>
                </a:cubicBezTo>
                <a:cubicBezTo>
                  <a:pt x="2868" y="5293"/>
                  <a:pt x="2879" y="5333"/>
                  <a:pt x="2890" y="5371"/>
                </a:cubicBezTo>
                <a:cubicBezTo>
                  <a:pt x="3005" y="5774"/>
                  <a:pt x="3169" y="6183"/>
                  <a:pt x="3405" y="6531"/>
                </a:cubicBezTo>
                <a:cubicBezTo>
                  <a:pt x="3710" y="6982"/>
                  <a:pt x="4177" y="7355"/>
                  <a:pt x="4722" y="7355"/>
                </a:cubicBezTo>
                <a:cubicBezTo>
                  <a:pt x="4809" y="7355"/>
                  <a:pt x="4898" y="7345"/>
                  <a:pt x="4988" y="7325"/>
                </a:cubicBezTo>
                <a:cubicBezTo>
                  <a:pt x="5166" y="7860"/>
                  <a:pt x="5693" y="8280"/>
                  <a:pt x="6251" y="8280"/>
                </a:cubicBezTo>
                <a:cubicBezTo>
                  <a:pt x="6386" y="8280"/>
                  <a:pt x="6523" y="8256"/>
                  <a:pt x="6658" y="8201"/>
                </a:cubicBezTo>
                <a:cubicBezTo>
                  <a:pt x="6765" y="8158"/>
                  <a:pt x="6767" y="7979"/>
                  <a:pt x="6634" y="7979"/>
                </a:cubicBezTo>
                <a:cubicBezTo>
                  <a:pt x="6631" y="7979"/>
                  <a:pt x="6628" y="7979"/>
                  <a:pt x="6626" y="7979"/>
                </a:cubicBezTo>
                <a:cubicBezTo>
                  <a:pt x="6594" y="7981"/>
                  <a:pt x="6562" y="7982"/>
                  <a:pt x="6530" y="7982"/>
                </a:cubicBezTo>
                <a:cubicBezTo>
                  <a:pt x="5981" y="7982"/>
                  <a:pt x="5450" y="7766"/>
                  <a:pt x="5283" y="7208"/>
                </a:cubicBezTo>
                <a:cubicBezTo>
                  <a:pt x="5661" y="6998"/>
                  <a:pt x="5997" y="6572"/>
                  <a:pt x="5726" y="6166"/>
                </a:cubicBezTo>
                <a:cubicBezTo>
                  <a:pt x="5650" y="6051"/>
                  <a:pt x="5546" y="6000"/>
                  <a:pt x="5439" y="6000"/>
                </a:cubicBezTo>
                <a:cubicBezTo>
                  <a:pt x="5321" y="6000"/>
                  <a:pt x="5200" y="6063"/>
                  <a:pt x="5115" y="6175"/>
                </a:cubicBezTo>
                <a:cubicBezTo>
                  <a:pt x="4943" y="6402"/>
                  <a:pt x="4895" y="6725"/>
                  <a:pt x="4923" y="7015"/>
                </a:cubicBezTo>
                <a:cubicBezTo>
                  <a:pt x="4874" y="7025"/>
                  <a:pt x="4823" y="7034"/>
                  <a:pt x="4780" y="7038"/>
                </a:cubicBezTo>
                <a:cubicBezTo>
                  <a:pt x="4754" y="7040"/>
                  <a:pt x="4729" y="7041"/>
                  <a:pt x="4705" y="7041"/>
                </a:cubicBezTo>
                <a:cubicBezTo>
                  <a:pt x="4124" y="7041"/>
                  <a:pt x="3711" y="6499"/>
                  <a:pt x="3473" y="6023"/>
                </a:cubicBezTo>
                <a:cubicBezTo>
                  <a:pt x="3332" y="5738"/>
                  <a:pt x="3228" y="5435"/>
                  <a:pt x="3153" y="5127"/>
                </a:cubicBezTo>
                <a:cubicBezTo>
                  <a:pt x="3499" y="4936"/>
                  <a:pt x="3769" y="4612"/>
                  <a:pt x="3691" y="4203"/>
                </a:cubicBezTo>
                <a:cubicBezTo>
                  <a:pt x="3637" y="3924"/>
                  <a:pt x="3401" y="3773"/>
                  <a:pt x="3175" y="3773"/>
                </a:cubicBezTo>
                <a:cubicBezTo>
                  <a:pt x="2965" y="3773"/>
                  <a:pt x="2763" y="3904"/>
                  <a:pt x="2723" y="4184"/>
                </a:cubicBezTo>
                <a:cubicBezTo>
                  <a:pt x="2690" y="4428"/>
                  <a:pt x="2727" y="4706"/>
                  <a:pt x="2786" y="4968"/>
                </a:cubicBezTo>
                <a:cubicBezTo>
                  <a:pt x="2784" y="4970"/>
                  <a:pt x="2779" y="4971"/>
                  <a:pt x="2777" y="4972"/>
                </a:cubicBezTo>
                <a:cubicBezTo>
                  <a:pt x="2662" y="5006"/>
                  <a:pt x="2542" y="5021"/>
                  <a:pt x="2422" y="5021"/>
                </a:cubicBezTo>
                <a:cubicBezTo>
                  <a:pt x="2264" y="5021"/>
                  <a:pt x="2106" y="4995"/>
                  <a:pt x="1957" y="4949"/>
                </a:cubicBezTo>
                <a:cubicBezTo>
                  <a:pt x="1350" y="4757"/>
                  <a:pt x="963" y="4212"/>
                  <a:pt x="731" y="3645"/>
                </a:cubicBezTo>
                <a:cubicBezTo>
                  <a:pt x="506" y="3092"/>
                  <a:pt x="368" y="2474"/>
                  <a:pt x="323" y="1881"/>
                </a:cubicBezTo>
                <a:cubicBezTo>
                  <a:pt x="275" y="1243"/>
                  <a:pt x="407" y="693"/>
                  <a:pt x="635" y="103"/>
                </a:cubicBezTo>
                <a:cubicBezTo>
                  <a:pt x="656" y="50"/>
                  <a:pt x="603" y="1"/>
                  <a:pt x="553" y="1"/>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3" name="Google Shape;683;g2a2663abdf2_0_208"/>
          <p:cNvSpPr/>
          <p:nvPr/>
        </p:nvSpPr>
        <p:spPr>
          <a:xfrm flipH="1">
            <a:off x="814119" y="2835779"/>
            <a:ext cx="272146" cy="308107"/>
          </a:xfrm>
          <a:custGeom>
            <a:avLst/>
            <a:gdLst/>
            <a:ahLst/>
            <a:cxnLst/>
            <a:rect l="l" t="t" r="r" b="b"/>
            <a:pathLst>
              <a:path w="6343" h="7187" extrusionOk="0">
                <a:moveTo>
                  <a:pt x="3312" y="2728"/>
                </a:moveTo>
                <a:lnTo>
                  <a:pt x="3312" y="2728"/>
                </a:lnTo>
                <a:cubicBezTo>
                  <a:pt x="3570" y="2815"/>
                  <a:pt x="3792" y="2987"/>
                  <a:pt x="3921" y="3260"/>
                </a:cubicBezTo>
                <a:cubicBezTo>
                  <a:pt x="3872" y="3294"/>
                  <a:pt x="3823" y="3309"/>
                  <a:pt x="3776" y="3309"/>
                </a:cubicBezTo>
                <a:cubicBezTo>
                  <a:pt x="3570" y="3309"/>
                  <a:pt x="3385" y="3033"/>
                  <a:pt x="3330" y="2829"/>
                </a:cubicBezTo>
                <a:cubicBezTo>
                  <a:pt x="3323" y="2796"/>
                  <a:pt x="3318" y="2762"/>
                  <a:pt x="3312" y="2728"/>
                </a:cubicBezTo>
                <a:close/>
                <a:moveTo>
                  <a:pt x="5613" y="0"/>
                </a:moveTo>
                <a:cubicBezTo>
                  <a:pt x="4633" y="0"/>
                  <a:pt x="3612" y="667"/>
                  <a:pt x="3218" y="1520"/>
                </a:cubicBezTo>
                <a:cubicBezTo>
                  <a:pt x="3100" y="1774"/>
                  <a:pt x="3022" y="2068"/>
                  <a:pt x="3005" y="2361"/>
                </a:cubicBezTo>
                <a:cubicBezTo>
                  <a:pt x="2954" y="2357"/>
                  <a:pt x="2902" y="2354"/>
                  <a:pt x="2850" y="2354"/>
                </a:cubicBezTo>
                <a:cubicBezTo>
                  <a:pt x="2812" y="2354"/>
                  <a:pt x="2774" y="2356"/>
                  <a:pt x="2736" y="2359"/>
                </a:cubicBezTo>
                <a:cubicBezTo>
                  <a:pt x="2026" y="2418"/>
                  <a:pt x="1388" y="2877"/>
                  <a:pt x="968" y="3433"/>
                </a:cubicBezTo>
                <a:cubicBezTo>
                  <a:pt x="207" y="4446"/>
                  <a:pt x="0" y="6090"/>
                  <a:pt x="806" y="7141"/>
                </a:cubicBezTo>
                <a:cubicBezTo>
                  <a:pt x="830" y="7173"/>
                  <a:pt x="862" y="7186"/>
                  <a:pt x="892" y="7186"/>
                </a:cubicBezTo>
                <a:cubicBezTo>
                  <a:pt x="959" y="7186"/>
                  <a:pt x="1019" y="7121"/>
                  <a:pt x="981" y="7039"/>
                </a:cubicBezTo>
                <a:cubicBezTo>
                  <a:pt x="513" y="6038"/>
                  <a:pt x="436" y="4926"/>
                  <a:pt x="989" y="3935"/>
                </a:cubicBezTo>
                <a:cubicBezTo>
                  <a:pt x="1263" y="3445"/>
                  <a:pt x="1682" y="3023"/>
                  <a:pt x="2199" y="2793"/>
                </a:cubicBezTo>
                <a:cubicBezTo>
                  <a:pt x="2403" y="2703"/>
                  <a:pt x="2634" y="2656"/>
                  <a:pt x="2860" y="2656"/>
                </a:cubicBezTo>
                <a:cubicBezTo>
                  <a:pt x="2911" y="2656"/>
                  <a:pt x="2961" y="2658"/>
                  <a:pt x="3011" y="2663"/>
                </a:cubicBezTo>
                <a:cubicBezTo>
                  <a:pt x="3027" y="2818"/>
                  <a:pt x="3062" y="2969"/>
                  <a:pt x="3125" y="3110"/>
                </a:cubicBezTo>
                <a:cubicBezTo>
                  <a:pt x="3245" y="3383"/>
                  <a:pt x="3518" y="3592"/>
                  <a:pt x="3791" y="3592"/>
                </a:cubicBezTo>
                <a:cubicBezTo>
                  <a:pt x="3935" y="3592"/>
                  <a:pt x="4079" y="3534"/>
                  <a:pt x="4200" y="3396"/>
                </a:cubicBezTo>
                <a:cubicBezTo>
                  <a:pt x="4232" y="3359"/>
                  <a:pt x="4257" y="3304"/>
                  <a:pt x="4237" y="3256"/>
                </a:cubicBezTo>
                <a:cubicBezTo>
                  <a:pt x="4069" y="2828"/>
                  <a:pt x="3711" y="2536"/>
                  <a:pt x="3289" y="2417"/>
                </a:cubicBezTo>
                <a:cubicBezTo>
                  <a:pt x="3291" y="2367"/>
                  <a:pt x="3293" y="2318"/>
                  <a:pt x="3298" y="2270"/>
                </a:cubicBezTo>
                <a:cubicBezTo>
                  <a:pt x="3345" y="1821"/>
                  <a:pt x="3558" y="1390"/>
                  <a:pt x="3865" y="1065"/>
                </a:cubicBezTo>
                <a:cubicBezTo>
                  <a:pt x="4160" y="752"/>
                  <a:pt x="4542" y="538"/>
                  <a:pt x="4954" y="418"/>
                </a:cubicBezTo>
                <a:cubicBezTo>
                  <a:pt x="5378" y="294"/>
                  <a:pt x="5797" y="312"/>
                  <a:pt x="6229" y="265"/>
                </a:cubicBezTo>
                <a:cubicBezTo>
                  <a:pt x="6321" y="257"/>
                  <a:pt x="6342" y="136"/>
                  <a:pt x="6251" y="103"/>
                </a:cubicBezTo>
                <a:cubicBezTo>
                  <a:pt x="6045" y="33"/>
                  <a:pt x="5830" y="0"/>
                  <a:pt x="5613" y="0"/>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4" name="Google Shape;684;g2a2663abdf2_0_208"/>
          <p:cNvSpPr/>
          <p:nvPr/>
        </p:nvSpPr>
        <p:spPr>
          <a:xfrm rot="5826557">
            <a:off x="6785188" y="565117"/>
            <a:ext cx="203970" cy="301312"/>
          </a:xfrm>
          <a:custGeom>
            <a:avLst/>
            <a:gdLst/>
            <a:ahLst/>
            <a:cxnLst/>
            <a:rect l="l" t="t" r="r" b="b"/>
            <a:pathLst>
              <a:path w="4754" h="7029" extrusionOk="0">
                <a:moveTo>
                  <a:pt x="2599" y="3387"/>
                </a:moveTo>
                <a:cubicBezTo>
                  <a:pt x="2781" y="3387"/>
                  <a:pt x="2858" y="3639"/>
                  <a:pt x="2782" y="3819"/>
                </a:cubicBezTo>
                <a:cubicBezTo>
                  <a:pt x="2736" y="3928"/>
                  <a:pt x="2668" y="4016"/>
                  <a:pt x="2580" y="4094"/>
                </a:cubicBezTo>
                <a:cubicBezTo>
                  <a:pt x="2453" y="4203"/>
                  <a:pt x="2326" y="4271"/>
                  <a:pt x="2199" y="4313"/>
                </a:cubicBezTo>
                <a:cubicBezTo>
                  <a:pt x="2198" y="4274"/>
                  <a:pt x="2192" y="4238"/>
                  <a:pt x="2193" y="4200"/>
                </a:cubicBezTo>
                <a:cubicBezTo>
                  <a:pt x="2194" y="3961"/>
                  <a:pt x="2218" y="3564"/>
                  <a:pt x="2463" y="3427"/>
                </a:cubicBezTo>
                <a:cubicBezTo>
                  <a:pt x="2513" y="3399"/>
                  <a:pt x="2558" y="3387"/>
                  <a:pt x="2599" y="3387"/>
                </a:cubicBezTo>
                <a:close/>
                <a:moveTo>
                  <a:pt x="1052" y="0"/>
                </a:moveTo>
                <a:cubicBezTo>
                  <a:pt x="1045" y="0"/>
                  <a:pt x="1037" y="2"/>
                  <a:pt x="1031" y="7"/>
                </a:cubicBezTo>
                <a:cubicBezTo>
                  <a:pt x="197" y="653"/>
                  <a:pt x="0" y="1961"/>
                  <a:pt x="230" y="2939"/>
                </a:cubicBezTo>
                <a:cubicBezTo>
                  <a:pt x="417" y="3740"/>
                  <a:pt x="1021" y="4608"/>
                  <a:pt x="1900" y="4608"/>
                </a:cubicBezTo>
                <a:cubicBezTo>
                  <a:pt x="1918" y="4608"/>
                  <a:pt x="1936" y="4607"/>
                  <a:pt x="1954" y="4607"/>
                </a:cubicBezTo>
                <a:cubicBezTo>
                  <a:pt x="2000" y="4888"/>
                  <a:pt x="2073" y="5144"/>
                  <a:pt x="2145" y="5304"/>
                </a:cubicBezTo>
                <a:cubicBezTo>
                  <a:pt x="2370" y="5809"/>
                  <a:pt x="2738" y="6248"/>
                  <a:pt x="3192" y="6563"/>
                </a:cubicBezTo>
                <a:cubicBezTo>
                  <a:pt x="3503" y="6781"/>
                  <a:pt x="3967" y="7028"/>
                  <a:pt x="4386" y="7028"/>
                </a:cubicBezTo>
                <a:cubicBezTo>
                  <a:pt x="4483" y="7028"/>
                  <a:pt x="4578" y="7015"/>
                  <a:pt x="4669" y="6985"/>
                </a:cubicBezTo>
                <a:cubicBezTo>
                  <a:pt x="4725" y="6967"/>
                  <a:pt x="4753" y="6871"/>
                  <a:pt x="4684" y="6840"/>
                </a:cubicBezTo>
                <a:cubicBezTo>
                  <a:pt x="4287" y="6671"/>
                  <a:pt x="3871" y="6647"/>
                  <a:pt x="3489" y="6416"/>
                </a:cubicBezTo>
                <a:cubicBezTo>
                  <a:pt x="3110" y="6188"/>
                  <a:pt x="2791" y="5865"/>
                  <a:pt x="2562" y="5488"/>
                </a:cubicBezTo>
                <a:cubicBezTo>
                  <a:pt x="2390" y="5206"/>
                  <a:pt x="2271" y="4893"/>
                  <a:pt x="2219" y="4568"/>
                </a:cubicBezTo>
                <a:cubicBezTo>
                  <a:pt x="2574" y="4483"/>
                  <a:pt x="2906" y="4255"/>
                  <a:pt x="3047" y="3911"/>
                </a:cubicBezTo>
                <a:cubicBezTo>
                  <a:pt x="3190" y="3560"/>
                  <a:pt x="3082" y="3120"/>
                  <a:pt x="2649" y="3100"/>
                </a:cubicBezTo>
                <a:cubicBezTo>
                  <a:pt x="2636" y="3099"/>
                  <a:pt x="2622" y="3099"/>
                  <a:pt x="2609" y="3099"/>
                </a:cubicBezTo>
                <a:cubicBezTo>
                  <a:pt x="1990" y="3099"/>
                  <a:pt x="1866" y="3739"/>
                  <a:pt x="1921" y="4354"/>
                </a:cubicBezTo>
                <a:cubicBezTo>
                  <a:pt x="1250" y="4346"/>
                  <a:pt x="660" y="3553"/>
                  <a:pt x="497" y="2918"/>
                </a:cubicBezTo>
                <a:cubicBezTo>
                  <a:pt x="227" y="1865"/>
                  <a:pt x="609" y="963"/>
                  <a:pt x="1077" y="43"/>
                </a:cubicBezTo>
                <a:cubicBezTo>
                  <a:pt x="1089" y="20"/>
                  <a:pt x="1072" y="0"/>
                  <a:pt x="1052" y="0"/>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85" name="Google Shape;685;g2a2663abdf2_0_208"/>
          <p:cNvGrpSpPr/>
          <p:nvPr/>
        </p:nvGrpSpPr>
        <p:grpSpPr>
          <a:xfrm>
            <a:off x="165880" y="2971942"/>
            <a:ext cx="841539" cy="740151"/>
            <a:chOff x="3559000" y="2930025"/>
            <a:chExt cx="490350" cy="431625"/>
          </a:xfrm>
        </p:grpSpPr>
        <p:sp>
          <p:nvSpPr>
            <p:cNvPr id="686" name="Google Shape;686;g2a2663abdf2_0_208"/>
            <p:cNvSpPr/>
            <p:nvPr/>
          </p:nvSpPr>
          <p:spPr>
            <a:xfrm>
              <a:off x="3669250" y="2930025"/>
              <a:ext cx="99575" cy="185725"/>
            </a:xfrm>
            <a:custGeom>
              <a:avLst/>
              <a:gdLst/>
              <a:ahLst/>
              <a:cxnLst/>
              <a:rect l="l" t="t" r="r" b="b"/>
              <a:pathLst>
                <a:path w="3983" h="7429" extrusionOk="0">
                  <a:moveTo>
                    <a:pt x="1237" y="0"/>
                  </a:moveTo>
                  <a:cubicBezTo>
                    <a:pt x="1185" y="0"/>
                    <a:pt x="1139" y="34"/>
                    <a:pt x="1114" y="86"/>
                  </a:cubicBezTo>
                  <a:cubicBezTo>
                    <a:pt x="905" y="539"/>
                    <a:pt x="700" y="998"/>
                    <a:pt x="574" y="1482"/>
                  </a:cubicBezTo>
                  <a:cubicBezTo>
                    <a:pt x="514" y="1712"/>
                    <a:pt x="475" y="1948"/>
                    <a:pt x="465" y="2186"/>
                  </a:cubicBezTo>
                  <a:cubicBezTo>
                    <a:pt x="459" y="2296"/>
                    <a:pt x="455" y="2421"/>
                    <a:pt x="466" y="2543"/>
                  </a:cubicBezTo>
                  <a:cubicBezTo>
                    <a:pt x="458" y="2540"/>
                    <a:pt x="450" y="2535"/>
                    <a:pt x="443" y="2531"/>
                  </a:cubicBezTo>
                  <a:cubicBezTo>
                    <a:pt x="356" y="2482"/>
                    <a:pt x="266" y="2439"/>
                    <a:pt x="173" y="2407"/>
                  </a:cubicBezTo>
                  <a:cubicBezTo>
                    <a:pt x="161" y="2402"/>
                    <a:pt x="149" y="2401"/>
                    <a:pt x="137" y="2401"/>
                  </a:cubicBezTo>
                  <a:cubicBezTo>
                    <a:pt x="66" y="2401"/>
                    <a:pt x="1" y="2470"/>
                    <a:pt x="19" y="2543"/>
                  </a:cubicBezTo>
                  <a:cubicBezTo>
                    <a:pt x="90" y="2822"/>
                    <a:pt x="175" y="3093"/>
                    <a:pt x="273" y="3361"/>
                  </a:cubicBezTo>
                  <a:cubicBezTo>
                    <a:pt x="320" y="3490"/>
                    <a:pt x="367" y="3621"/>
                    <a:pt x="423" y="3746"/>
                  </a:cubicBezTo>
                  <a:cubicBezTo>
                    <a:pt x="430" y="3762"/>
                    <a:pt x="440" y="3780"/>
                    <a:pt x="447" y="3797"/>
                  </a:cubicBezTo>
                  <a:cubicBezTo>
                    <a:pt x="363" y="3741"/>
                    <a:pt x="279" y="3688"/>
                    <a:pt x="197" y="3634"/>
                  </a:cubicBezTo>
                  <a:cubicBezTo>
                    <a:pt x="178" y="3621"/>
                    <a:pt x="157" y="3615"/>
                    <a:pt x="136" y="3615"/>
                  </a:cubicBezTo>
                  <a:cubicBezTo>
                    <a:pt x="67" y="3615"/>
                    <a:pt x="2" y="3678"/>
                    <a:pt x="19" y="3754"/>
                  </a:cubicBezTo>
                  <a:cubicBezTo>
                    <a:pt x="106" y="4124"/>
                    <a:pt x="238" y="4480"/>
                    <a:pt x="414" y="4818"/>
                  </a:cubicBezTo>
                  <a:cubicBezTo>
                    <a:pt x="498" y="4981"/>
                    <a:pt x="591" y="5143"/>
                    <a:pt x="697" y="5293"/>
                  </a:cubicBezTo>
                  <a:cubicBezTo>
                    <a:pt x="736" y="5346"/>
                    <a:pt x="774" y="5397"/>
                    <a:pt x="815" y="5447"/>
                  </a:cubicBezTo>
                  <a:cubicBezTo>
                    <a:pt x="701" y="5402"/>
                    <a:pt x="595" y="5346"/>
                    <a:pt x="491" y="5280"/>
                  </a:cubicBezTo>
                  <a:cubicBezTo>
                    <a:pt x="470" y="5267"/>
                    <a:pt x="448" y="5261"/>
                    <a:pt x="427" y="5261"/>
                  </a:cubicBezTo>
                  <a:cubicBezTo>
                    <a:pt x="369" y="5261"/>
                    <a:pt x="318" y="5307"/>
                    <a:pt x="309" y="5372"/>
                  </a:cubicBezTo>
                  <a:cubicBezTo>
                    <a:pt x="280" y="5588"/>
                    <a:pt x="454" y="5799"/>
                    <a:pt x="576" y="5962"/>
                  </a:cubicBezTo>
                  <a:cubicBezTo>
                    <a:pt x="723" y="6156"/>
                    <a:pt x="898" y="6328"/>
                    <a:pt x="1086" y="6484"/>
                  </a:cubicBezTo>
                  <a:cubicBezTo>
                    <a:pt x="1273" y="6641"/>
                    <a:pt x="1473" y="6780"/>
                    <a:pt x="1683" y="6904"/>
                  </a:cubicBezTo>
                  <a:cubicBezTo>
                    <a:pt x="1761" y="6951"/>
                    <a:pt x="1843" y="6993"/>
                    <a:pt x="1926" y="7034"/>
                  </a:cubicBezTo>
                  <a:cubicBezTo>
                    <a:pt x="2147" y="7185"/>
                    <a:pt x="2385" y="7314"/>
                    <a:pt x="2631" y="7421"/>
                  </a:cubicBezTo>
                  <a:cubicBezTo>
                    <a:pt x="2643" y="7426"/>
                    <a:pt x="2657" y="7429"/>
                    <a:pt x="2672" y="7429"/>
                  </a:cubicBezTo>
                  <a:cubicBezTo>
                    <a:pt x="2705" y="7429"/>
                    <a:pt x="2740" y="7416"/>
                    <a:pt x="2762" y="7394"/>
                  </a:cubicBezTo>
                  <a:cubicBezTo>
                    <a:pt x="3494" y="6672"/>
                    <a:pt x="3705" y="5579"/>
                    <a:pt x="3955" y="4623"/>
                  </a:cubicBezTo>
                  <a:cubicBezTo>
                    <a:pt x="3982" y="4517"/>
                    <a:pt x="3981" y="4424"/>
                    <a:pt x="3914" y="4335"/>
                  </a:cubicBezTo>
                  <a:cubicBezTo>
                    <a:pt x="3893" y="4308"/>
                    <a:pt x="3861" y="4296"/>
                    <a:pt x="3828" y="4296"/>
                  </a:cubicBezTo>
                  <a:cubicBezTo>
                    <a:pt x="3809" y="4296"/>
                    <a:pt x="3790" y="4301"/>
                    <a:pt x="3773" y="4308"/>
                  </a:cubicBezTo>
                  <a:cubicBezTo>
                    <a:pt x="3715" y="4333"/>
                    <a:pt x="3658" y="4357"/>
                    <a:pt x="3602" y="4383"/>
                  </a:cubicBezTo>
                  <a:cubicBezTo>
                    <a:pt x="3628" y="4267"/>
                    <a:pt x="3649" y="4150"/>
                    <a:pt x="3663" y="4033"/>
                  </a:cubicBezTo>
                  <a:cubicBezTo>
                    <a:pt x="3700" y="3731"/>
                    <a:pt x="3696" y="3427"/>
                    <a:pt x="3657" y="3126"/>
                  </a:cubicBezTo>
                  <a:cubicBezTo>
                    <a:pt x="3637" y="2979"/>
                    <a:pt x="3611" y="2830"/>
                    <a:pt x="3569" y="2688"/>
                  </a:cubicBezTo>
                  <a:cubicBezTo>
                    <a:pt x="3536" y="2572"/>
                    <a:pt x="3505" y="2404"/>
                    <a:pt x="3407" y="2321"/>
                  </a:cubicBezTo>
                  <a:cubicBezTo>
                    <a:pt x="3370" y="2291"/>
                    <a:pt x="3335" y="2278"/>
                    <a:pt x="3300" y="2278"/>
                  </a:cubicBezTo>
                  <a:cubicBezTo>
                    <a:pt x="3242" y="2278"/>
                    <a:pt x="3189" y="2313"/>
                    <a:pt x="3143" y="2360"/>
                  </a:cubicBezTo>
                  <a:cubicBezTo>
                    <a:pt x="3150" y="2297"/>
                    <a:pt x="3148" y="2232"/>
                    <a:pt x="3146" y="2170"/>
                  </a:cubicBezTo>
                  <a:cubicBezTo>
                    <a:pt x="3137" y="1987"/>
                    <a:pt x="3099" y="1813"/>
                    <a:pt x="3032" y="1644"/>
                  </a:cubicBezTo>
                  <a:cubicBezTo>
                    <a:pt x="2983" y="1517"/>
                    <a:pt x="2893" y="1292"/>
                    <a:pt x="2728" y="1292"/>
                  </a:cubicBezTo>
                  <a:cubicBezTo>
                    <a:pt x="2715" y="1292"/>
                    <a:pt x="2702" y="1293"/>
                    <a:pt x="2689" y="1296"/>
                  </a:cubicBezTo>
                  <a:cubicBezTo>
                    <a:pt x="2619" y="1311"/>
                    <a:pt x="2582" y="1368"/>
                    <a:pt x="2554" y="1432"/>
                  </a:cubicBezTo>
                  <a:cubicBezTo>
                    <a:pt x="2554" y="1430"/>
                    <a:pt x="2553" y="1429"/>
                    <a:pt x="2553" y="1427"/>
                  </a:cubicBezTo>
                  <a:cubicBezTo>
                    <a:pt x="2465" y="1232"/>
                    <a:pt x="2353" y="1050"/>
                    <a:pt x="2228" y="877"/>
                  </a:cubicBezTo>
                  <a:cubicBezTo>
                    <a:pt x="1980" y="535"/>
                    <a:pt x="1664" y="243"/>
                    <a:pt x="1305" y="19"/>
                  </a:cubicBezTo>
                  <a:cubicBezTo>
                    <a:pt x="1282" y="6"/>
                    <a:pt x="1259" y="0"/>
                    <a:pt x="1237"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7" name="Google Shape;687;g2a2663abdf2_0_208"/>
            <p:cNvSpPr/>
            <p:nvPr/>
          </p:nvSpPr>
          <p:spPr>
            <a:xfrm>
              <a:off x="3674100" y="2930025"/>
              <a:ext cx="87500" cy="185700"/>
            </a:xfrm>
            <a:custGeom>
              <a:avLst/>
              <a:gdLst/>
              <a:ahLst/>
              <a:cxnLst/>
              <a:rect l="l" t="t" r="r" b="b"/>
              <a:pathLst>
                <a:path w="3500" h="7428" extrusionOk="0">
                  <a:moveTo>
                    <a:pt x="1044" y="1"/>
                  </a:moveTo>
                  <a:cubicBezTo>
                    <a:pt x="1024" y="1"/>
                    <a:pt x="1005" y="6"/>
                    <a:pt x="987" y="16"/>
                  </a:cubicBezTo>
                  <a:cubicBezTo>
                    <a:pt x="957" y="486"/>
                    <a:pt x="996" y="964"/>
                    <a:pt x="1040" y="1428"/>
                  </a:cubicBezTo>
                  <a:cubicBezTo>
                    <a:pt x="1055" y="1574"/>
                    <a:pt x="1071" y="1720"/>
                    <a:pt x="1089" y="1866"/>
                  </a:cubicBezTo>
                  <a:cubicBezTo>
                    <a:pt x="1034" y="1794"/>
                    <a:pt x="982" y="1721"/>
                    <a:pt x="926" y="1651"/>
                  </a:cubicBezTo>
                  <a:cubicBezTo>
                    <a:pt x="806" y="1497"/>
                    <a:pt x="691" y="1338"/>
                    <a:pt x="585" y="1175"/>
                  </a:cubicBezTo>
                  <a:cubicBezTo>
                    <a:pt x="560" y="1137"/>
                    <a:pt x="537" y="1100"/>
                    <a:pt x="512" y="1061"/>
                  </a:cubicBezTo>
                  <a:cubicBezTo>
                    <a:pt x="484" y="1138"/>
                    <a:pt x="458" y="1217"/>
                    <a:pt x="434" y="1295"/>
                  </a:cubicBezTo>
                  <a:cubicBezTo>
                    <a:pt x="543" y="1455"/>
                    <a:pt x="659" y="1611"/>
                    <a:pt x="779" y="1761"/>
                  </a:cubicBezTo>
                  <a:cubicBezTo>
                    <a:pt x="844" y="1843"/>
                    <a:pt x="915" y="1920"/>
                    <a:pt x="988" y="1995"/>
                  </a:cubicBezTo>
                  <a:cubicBezTo>
                    <a:pt x="1029" y="2036"/>
                    <a:pt x="1071" y="2078"/>
                    <a:pt x="1122" y="2103"/>
                  </a:cubicBezTo>
                  <a:cubicBezTo>
                    <a:pt x="1171" y="2457"/>
                    <a:pt x="1230" y="2809"/>
                    <a:pt x="1298" y="3159"/>
                  </a:cubicBezTo>
                  <a:cubicBezTo>
                    <a:pt x="1308" y="3211"/>
                    <a:pt x="1320" y="3263"/>
                    <a:pt x="1330" y="3315"/>
                  </a:cubicBezTo>
                  <a:cubicBezTo>
                    <a:pt x="1330" y="3317"/>
                    <a:pt x="1329" y="3319"/>
                    <a:pt x="1327" y="3320"/>
                  </a:cubicBezTo>
                  <a:cubicBezTo>
                    <a:pt x="1325" y="3330"/>
                    <a:pt x="1329" y="3340"/>
                    <a:pt x="1335" y="3345"/>
                  </a:cubicBezTo>
                  <a:cubicBezTo>
                    <a:pt x="1404" y="3687"/>
                    <a:pt x="1480" y="4027"/>
                    <a:pt x="1560" y="4366"/>
                  </a:cubicBezTo>
                  <a:cubicBezTo>
                    <a:pt x="1511" y="4332"/>
                    <a:pt x="1454" y="4304"/>
                    <a:pt x="1409" y="4277"/>
                  </a:cubicBezTo>
                  <a:cubicBezTo>
                    <a:pt x="1284" y="4199"/>
                    <a:pt x="1162" y="4117"/>
                    <a:pt x="1042" y="4033"/>
                  </a:cubicBezTo>
                  <a:cubicBezTo>
                    <a:pt x="785" y="3850"/>
                    <a:pt x="539" y="3649"/>
                    <a:pt x="307" y="3435"/>
                  </a:cubicBezTo>
                  <a:cubicBezTo>
                    <a:pt x="200" y="3338"/>
                    <a:pt x="100" y="3235"/>
                    <a:pt x="1" y="3130"/>
                  </a:cubicBezTo>
                  <a:lnTo>
                    <a:pt x="1" y="3130"/>
                  </a:lnTo>
                  <a:cubicBezTo>
                    <a:pt x="27" y="3208"/>
                    <a:pt x="52" y="3286"/>
                    <a:pt x="79" y="3362"/>
                  </a:cubicBezTo>
                  <a:cubicBezTo>
                    <a:pt x="101" y="3423"/>
                    <a:pt x="125" y="3486"/>
                    <a:pt x="148" y="3548"/>
                  </a:cubicBezTo>
                  <a:cubicBezTo>
                    <a:pt x="152" y="3550"/>
                    <a:pt x="154" y="3554"/>
                    <a:pt x="158" y="3557"/>
                  </a:cubicBezTo>
                  <a:cubicBezTo>
                    <a:pt x="396" y="3777"/>
                    <a:pt x="647" y="3980"/>
                    <a:pt x="913" y="4165"/>
                  </a:cubicBezTo>
                  <a:cubicBezTo>
                    <a:pt x="1046" y="4258"/>
                    <a:pt x="1181" y="4345"/>
                    <a:pt x="1321" y="4428"/>
                  </a:cubicBezTo>
                  <a:cubicBezTo>
                    <a:pt x="1399" y="4475"/>
                    <a:pt x="1504" y="4550"/>
                    <a:pt x="1603" y="4550"/>
                  </a:cubicBezTo>
                  <a:cubicBezTo>
                    <a:pt x="1753" y="5168"/>
                    <a:pt x="1915" y="5784"/>
                    <a:pt x="2083" y="6396"/>
                  </a:cubicBezTo>
                  <a:cubicBezTo>
                    <a:pt x="1977" y="6328"/>
                    <a:pt x="1858" y="6277"/>
                    <a:pt x="1746" y="6217"/>
                  </a:cubicBezTo>
                  <a:cubicBezTo>
                    <a:pt x="1588" y="6133"/>
                    <a:pt x="1431" y="6046"/>
                    <a:pt x="1279" y="5953"/>
                  </a:cubicBezTo>
                  <a:cubicBezTo>
                    <a:pt x="1022" y="5793"/>
                    <a:pt x="777" y="5610"/>
                    <a:pt x="547" y="5413"/>
                  </a:cubicBezTo>
                  <a:cubicBezTo>
                    <a:pt x="460" y="5374"/>
                    <a:pt x="377" y="5331"/>
                    <a:pt x="298" y="5280"/>
                  </a:cubicBezTo>
                  <a:cubicBezTo>
                    <a:pt x="277" y="5267"/>
                    <a:pt x="255" y="5261"/>
                    <a:pt x="234" y="5261"/>
                  </a:cubicBezTo>
                  <a:cubicBezTo>
                    <a:pt x="189" y="5261"/>
                    <a:pt x="148" y="5289"/>
                    <a:pt x="128" y="5332"/>
                  </a:cubicBezTo>
                  <a:cubicBezTo>
                    <a:pt x="180" y="5381"/>
                    <a:pt x="232" y="5429"/>
                    <a:pt x="284" y="5474"/>
                  </a:cubicBezTo>
                  <a:cubicBezTo>
                    <a:pt x="560" y="5718"/>
                    <a:pt x="861" y="5932"/>
                    <a:pt x="1179" y="6117"/>
                  </a:cubicBezTo>
                  <a:cubicBezTo>
                    <a:pt x="1330" y="6204"/>
                    <a:pt x="1484" y="6289"/>
                    <a:pt x="1644" y="6357"/>
                  </a:cubicBezTo>
                  <a:cubicBezTo>
                    <a:pt x="1795" y="6421"/>
                    <a:pt x="1951" y="6491"/>
                    <a:pt x="2113" y="6505"/>
                  </a:cubicBezTo>
                  <a:cubicBezTo>
                    <a:pt x="2119" y="6522"/>
                    <a:pt x="2123" y="6540"/>
                    <a:pt x="2128" y="6556"/>
                  </a:cubicBezTo>
                  <a:cubicBezTo>
                    <a:pt x="2206" y="6843"/>
                    <a:pt x="2294" y="7127"/>
                    <a:pt x="2404" y="7403"/>
                  </a:cubicBezTo>
                  <a:lnTo>
                    <a:pt x="2440" y="7419"/>
                  </a:lnTo>
                  <a:cubicBezTo>
                    <a:pt x="2452" y="7425"/>
                    <a:pt x="2466" y="7427"/>
                    <a:pt x="2481" y="7427"/>
                  </a:cubicBezTo>
                  <a:cubicBezTo>
                    <a:pt x="2514" y="7427"/>
                    <a:pt x="2550" y="7414"/>
                    <a:pt x="2571" y="7392"/>
                  </a:cubicBezTo>
                  <a:cubicBezTo>
                    <a:pt x="2585" y="7379"/>
                    <a:pt x="2597" y="7365"/>
                    <a:pt x="2611" y="7350"/>
                  </a:cubicBezTo>
                  <a:cubicBezTo>
                    <a:pt x="2518" y="7116"/>
                    <a:pt x="2442" y="6877"/>
                    <a:pt x="2372" y="6636"/>
                  </a:cubicBezTo>
                  <a:cubicBezTo>
                    <a:pt x="2274" y="6297"/>
                    <a:pt x="2183" y="5956"/>
                    <a:pt x="2093" y="5615"/>
                  </a:cubicBezTo>
                  <a:cubicBezTo>
                    <a:pt x="2154" y="5608"/>
                    <a:pt x="2204" y="5559"/>
                    <a:pt x="2251" y="5518"/>
                  </a:cubicBezTo>
                  <a:cubicBezTo>
                    <a:pt x="2320" y="5455"/>
                    <a:pt x="2388" y="5390"/>
                    <a:pt x="2454" y="5326"/>
                  </a:cubicBezTo>
                  <a:cubicBezTo>
                    <a:pt x="2593" y="5187"/>
                    <a:pt x="2721" y="5041"/>
                    <a:pt x="2842" y="4888"/>
                  </a:cubicBezTo>
                  <a:cubicBezTo>
                    <a:pt x="3082" y="4581"/>
                    <a:pt x="3291" y="4248"/>
                    <a:pt x="3466" y="3901"/>
                  </a:cubicBezTo>
                  <a:cubicBezTo>
                    <a:pt x="3473" y="3885"/>
                    <a:pt x="3480" y="3870"/>
                    <a:pt x="3488" y="3854"/>
                  </a:cubicBezTo>
                  <a:cubicBezTo>
                    <a:pt x="3499" y="3674"/>
                    <a:pt x="3498" y="3494"/>
                    <a:pt x="3484" y="3315"/>
                  </a:cubicBezTo>
                  <a:cubicBezTo>
                    <a:pt x="3421" y="3486"/>
                    <a:pt x="3351" y="3656"/>
                    <a:pt x="3269" y="3823"/>
                  </a:cubicBezTo>
                  <a:cubicBezTo>
                    <a:pt x="3102" y="4162"/>
                    <a:pt x="2901" y="4483"/>
                    <a:pt x="2670" y="4782"/>
                  </a:cubicBezTo>
                  <a:cubicBezTo>
                    <a:pt x="2557" y="4929"/>
                    <a:pt x="2435" y="5071"/>
                    <a:pt x="2311" y="5210"/>
                  </a:cubicBezTo>
                  <a:cubicBezTo>
                    <a:pt x="2247" y="5281"/>
                    <a:pt x="2180" y="5351"/>
                    <a:pt x="2112" y="5419"/>
                  </a:cubicBezTo>
                  <a:cubicBezTo>
                    <a:pt x="2093" y="5437"/>
                    <a:pt x="2075" y="5456"/>
                    <a:pt x="2059" y="5476"/>
                  </a:cubicBezTo>
                  <a:cubicBezTo>
                    <a:pt x="2014" y="5306"/>
                    <a:pt x="1971" y="5137"/>
                    <a:pt x="1928" y="4967"/>
                  </a:cubicBezTo>
                  <a:cubicBezTo>
                    <a:pt x="1778" y="4382"/>
                    <a:pt x="1637" y="3793"/>
                    <a:pt x="1517" y="3199"/>
                  </a:cubicBezTo>
                  <a:cubicBezTo>
                    <a:pt x="1673" y="3028"/>
                    <a:pt x="1790" y="2820"/>
                    <a:pt x="1905" y="2620"/>
                  </a:cubicBezTo>
                  <a:cubicBezTo>
                    <a:pt x="2064" y="2342"/>
                    <a:pt x="2206" y="2053"/>
                    <a:pt x="2325" y="1755"/>
                  </a:cubicBezTo>
                  <a:cubicBezTo>
                    <a:pt x="2385" y="1605"/>
                    <a:pt x="2440" y="1453"/>
                    <a:pt x="2491" y="1300"/>
                  </a:cubicBezTo>
                  <a:lnTo>
                    <a:pt x="2491" y="1300"/>
                  </a:lnTo>
                  <a:cubicBezTo>
                    <a:pt x="2421" y="1320"/>
                    <a:pt x="2385" y="1373"/>
                    <a:pt x="2359" y="1434"/>
                  </a:cubicBezTo>
                  <a:cubicBezTo>
                    <a:pt x="2359" y="1432"/>
                    <a:pt x="2357" y="1430"/>
                    <a:pt x="2357" y="1429"/>
                  </a:cubicBezTo>
                  <a:cubicBezTo>
                    <a:pt x="2330" y="1369"/>
                    <a:pt x="2301" y="1312"/>
                    <a:pt x="2270" y="1254"/>
                  </a:cubicBezTo>
                  <a:cubicBezTo>
                    <a:pt x="2223" y="1397"/>
                    <a:pt x="2174" y="1536"/>
                    <a:pt x="2120" y="1675"/>
                  </a:cubicBezTo>
                  <a:cubicBezTo>
                    <a:pt x="2011" y="1952"/>
                    <a:pt x="1889" y="2227"/>
                    <a:pt x="1753" y="2492"/>
                  </a:cubicBezTo>
                  <a:cubicBezTo>
                    <a:pt x="1665" y="2661"/>
                    <a:pt x="1562" y="2824"/>
                    <a:pt x="1472" y="2993"/>
                  </a:cubicBezTo>
                  <a:cubicBezTo>
                    <a:pt x="1383" y="2534"/>
                    <a:pt x="1308" y="2072"/>
                    <a:pt x="1254" y="1608"/>
                  </a:cubicBezTo>
                  <a:cubicBezTo>
                    <a:pt x="1195" y="1089"/>
                    <a:pt x="1181" y="569"/>
                    <a:pt x="1153" y="49"/>
                  </a:cubicBezTo>
                  <a:cubicBezTo>
                    <a:pt x="1138" y="39"/>
                    <a:pt x="1126" y="31"/>
                    <a:pt x="1111" y="21"/>
                  </a:cubicBezTo>
                  <a:cubicBezTo>
                    <a:pt x="1089" y="7"/>
                    <a:pt x="1066" y="1"/>
                    <a:pt x="1044"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8" name="Google Shape;688;g2a2663abdf2_0_208"/>
            <p:cNvSpPr/>
            <p:nvPr/>
          </p:nvSpPr>
          <p:spPr>
            <a:xfrm>
              <a:off x="3822825" y="3134375"/>
              <a:ext cx="226525" cy="112825"/>
            </a:xfrm>
            <a:custGeom>
              <a:avLst/>
              <a:gdLst/>
              <a:ahLst/>
              <a:cxnLst/>
              <a:rect l="l" t="t" r="r" b="b"/>
              <a:pathLst>
                <a:path w="9061" h="4513" extrusionOk="0">
                  <a:moveTo>
                    <a:pt x="2818" y="1"/>
                  </a:moveTo>
                  <a:cubicBezTo>
                    <a:pt x="2612" y="1"/>
                    <a:pt x="2395" y="114"/>
                    <a:pt x="2222" y="198"/>
                  </a:cubicBezTo>
                  <a:cubicBezTo>
                    <a:pt x="1959" y="325"/>
                    <a:pt x="1717" y="488"/>
                    <a:pt x="1490" y="670"/>
                  </a:cubicBezTo>
                  <a:cubicBezTo>
                    <a:pt x="1263" y="850"/>
                    <a:pt x="1054" y="1052"/>
                    <a:pt x="860" y="1266"/>
                  </a:cubicBezTo>
                  <a:cubicBezTo>
                    <a:pt x="786" y="1347"/>
                    <a:pt x="717" y="1432"/>
                    <a:pt x="649" y="1517"/>
                  </a:cubicBezTo>
                  <a:cubicBezTo>
                    <a:pt x="420" y="1741"/>
                    <a:pt x="214" y="1987"/>
                    <a:pt x="29" y="2248"/>
                  </a:cubicBezTo>
                  <a:cubicBezTo>
                    <a:pt x="0" y="2292"/>
                    <a:pt x="1" y="2365"/>
                    <a:pt x="29" y="2409"/>
                  </a:cubicBezTo>
                  <a:cubicBezTo>
                    <a:pt x="699" y="3435"/>
                    <a:pt x="1926" y="3941"/>
                    <a:pt x="2983" y="4458"/>
                  </a:cubicBezTo>
                  <a:cubicBezTo>
                    <a:pt x="3051" y="4492"/>
                    <a:pt x="3117" y="4513"/>
                    <a:pt x="3183" y="4513"/>
                  </a:cubicBezTo>
                  <a:cubicBezTo>
                    <a:pt x="3231" y="4513"/>
                    <a:pt x="3279" y="4502"/>
                    <a:pt x="3329" y="4478"/>
                  </a:cubicBezTo>
                  <a:cubicBezTo>
                    <a:pt x="3387" y="4451"/>
                    <a:pt x="3406" y="4379"/>
                    <a:pt x="3395" y="4321"/>
                  </a:cubicBezTo>
                  <a:cubicBezTo>
                    <a:pt x="3380" y="4248"/>
                    <a:pt x="3365" y="4175"/>
                    <a:pt x="3346" y="4103"/>
                  </a:cubicBezTo>
                  <a:lnTo>
                    <a:pt x="3346" y="4103"/>
                  </a:lnTo>
                  <a:cubicBezTo>
                    <a:pt x="3475" y="4160"/>
                    <a:pt x="3607" y="4213"/>
                    <a:pt x="3741" y="4258"/>
                  </a:cubicBezTo>
                  <a:cubicBezTo>
                    <a:pt x="4084" y="4371"/>
                    <a:pt x="4441" y="4439"/>
                    <a:pt x="4801" y="4465"/>
                  </a:cubicBezTo>
                  <a:cubicBezTo>
                    <a:pt x="4899" y="4472"/>
                    <a:pt x="4997" y="4477"/>
                    <a:pt x="5096" y="4477"/>
                  </a:cubicBezTo>
                  <a:cubicBezTo>
                    <a:pt x="5176" y="4477"/>
                    <a:pt x="5255" y="4474"/>
                    <a:pt x="5335" y="4467"/>
                  </a:cubicBezTo>
                  <a:cubicBezTo>
                    <a:pt x="5478" y="4454"/>
                    <a:pt x="5684" y="4457"/>
                    <a:pt x="5801" y="4364"/>
                  </a:cubicBezTo>
                  <a:cubicBezTo>
                    <a:pt x="5919" y="4270"/>
                    <a:pt x="5888" y="4150"/>
                    <a:pt x="5818" y="4046"/>
                  </a:cubicBezTo>
                  <a:lnTo>
                    <a:pt x="5818" y="4046"/>
                  </a:lnTo>
                  <a:cubicBezTo>
                    <a:pt x="5890" y="4070"/>
                    <a:pt x="5966" y="4083"/>
                    <a:pt x="6040" y="4094"/>
                  </a:cubicBezTo>
                  <a:cubicBezTo>
                    <a:pt x="6139" y="4110"/>
                    <a:pt x="6238" y="4118"/>
                    <a:pt x="6337" y="4118"/>
                  </a:cubicBezTo>
                  <a:cubicBezTo>
                    <a:pt x="6451" y="4118"/>
                    <a:pt x="6565" y="4107"/>
                    <a:pt x="6680" y="4087"/>
                  </a:cubicBezTo>
                  <a:cubicBezTo>
                    <a:pt x="6852" y="4057"/>
                    <a:pt x="7167" y="4000"/>
                    <a:pt x="7167" y="3769"/>
                  </a:cubicBezTo>
                  <a:cubicBezTo>
                    <a:pt x="7167" y="3685"/>
                    <a:pt x="7110" y="3625"/>
                    <a:pt x="7042" y="3578"/>
                  </a:cubicBezTo>
                  <a:cubicBezTo>
                    <a:pt x="7043" y="3578"/>
                    <a:pt x="7045" y="3577"/>
                    <a:pt x="7046" y="3577"/>
                  </a:cubicBezTo>
                  <a:cubicBezTo>
                    <a:pt x="7295" y="3521"/>
                    <a:pt x="7535" y="3435"/>
                    <a:pt x="7767" y="3330"/>
                  </a:cubicBezTo>
                  <a:cubicBezTo>
                    <a:pt x="8225" y="3121"/>
                    <a:pt x="8641" y="2821"/>
                    <a:pt x="8986" y="2455"/>
                  </a:cubicBezTo>
                  <a:cubicBezTo>
                    <a:pt x="9060" y="2381"/>
                    <a:pt x="9036" y="2281"/>
                    <a:pt x="8956" y="2221"/>
                  </a:cubicBezTo>
                  <a:cubicBezTo>
                    <a:pt x="8477" y="1870"/>
                    <a:pt x="7990" y="1522"/>
                    <a:pt x="7454" y="1260"/>
                  </a:cubicBezTo>
                  <a:cubicBezTo>
                    <a:pt x="7200" y="1135"/>
                    <a:pt x="6933" y="1032"/>
                    <a:pt x="6657" y="965"/>
                  </a:cubicBezTo>
                  <a:cubicBezTo>
                    <a:pt x="6530" y="933"/>
                    <a:pt x="6384" y="899"/>
                    <a:pt x="6238" y="881"/>
                  </a:cubicBezTo>
                  <a:cubicBezTo>
                    <a:pt x="6244" y="874"/>
                    <a:pt x="6253" y="866"/>
                    <a:pt x="6259" y="858"/>
                  </a:cubicBezTo>
                  <a:cubicBezTo>
                    <a:pt x="6337" y="770"/>
                    <a:pt x="6406" y="675"/>
                    <a:pt x="6467" y="573"/>
                  </a:cubicBezTo>
                  <a:cubicBezTo>
                    <a:pt x="6520" y="485"/>
                    <a:pt x="6453" y="362"/>
                    <a:pt x="6348" y="362"/>
                  </a:cubicBezTo>
                  <a:cubicBezTo>
                    <a:pt x="6347" y="362"/>
                    <a:pt x="6345" y="362"/>
                    <a:pt x="6343" y="362"/>
                  </a:cubicBezTo>
                  <a:cubicBezTo>
                    <a:pt x="6003" y="379"/>
                    <a:pt x="5665" y="412"/>
                    <a:pt x="5327" y="463"/>
                  </a:cubicBezTo>
                  <a:cubicBezTo>
                    <a:pt x="5166" y="488"/>
                    <a:pt x="5002" y="511"/>
                    <a:pt x="4843" y="546"/>
                  </a:cubicBezTo>
                  <a:cubicBezTo>
                    <a:pt x="4821" y="552"/>
                    <a:pt x="4799" y="557"/>
                    <a:pt x="4778" y="563"/>
                  </a:cubicBezTo>
                  <a:cubicBezTo>
                    <a:pt x="4862" y="480"/>
                    <a:pt x="4945" y="392"/>
                    <a:pt x="5028" y="310"/>
                  </a:cubicBezTo>
                  <a:cubicBezTo>
                    <a:pt x="5112" y="227"/>
                    <a:pt x="5051" y="73"/>
                    <a:pt x="4933" y="73"/>
                  </a:cubicBezTo>
                  <a:cubicBezTo>
                    <a:pt x="4932" y="73"/>
                    <a:pt x="4931" y="73"/>
                    <a:pt x="4930" y="73"/>
                  </a:cubicBezTo>
                  <a:cubicBezTo>
                    <a:pt x="4478" y="87"/>
                    <a:pt x="4031" y="155"/>
                    <a:pt x="3595" y="279"/>
                  </a:cubicBezTo>
                  <a:cubicBezTo>
                    <a:pt x="3385" y="339"/>
                    <a:pt x="3173" y="410"/>
                    <a:pt x="2973" y="498"/>
                  </a:cubicBezTo>
                  <a:cubicBezTo>
                    <a:pt x="2902" y="530"/>
                    <a:pt x="2834" y="564"/>
                    <a:pt x="2765" y="599"/>
                  </a:cubicBezTo>
                  <a:cubicBezTo>
                    <a:pt x="2844" y="476"/>
                    <a:pt x="2937" y="365"/>
                    <a:pt x="3037" y="260"/>
                  </a:cubicBezTo>
                  <a:cubicBezTo>
                    <a:pt x="3114" y="178"/>
                    <a:pt x="3074" y="61"/>
                    <a:pt x="2974" y="26"/>
                  </a:cubicBezTo>
                  <a:cubicBezTo>
                    <a:pt x="2923" y="9"/>
                    <a:pt x="2871" y="1"/>
                    <a:pt x="2818"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9" name="Google Shape;689;g2a2663abdf2_0_208"/>
            <p:cNvSpPr/>
            <p:nvPr/>
          </p:nvSpPr>
          <p:spPr>
            <a:xfrm>
              <a:off x="3822950" y="3135650"/>
              <a:ext cx="225825" cy="109925"/>
            </a:xfrm>
            <a:custGeom>
              <a:avLst/>
              <a:gdLst/>
              <a:ahLst/>
              <a:cxnLst/>
              <a:rect l="l" t="t" r="r" b="b"/>
              <a:pathLst>
                <a:path w="9033" h="4397" extrusionOk="0">
                  <a:moveTo>
                    <a:pt x="3017" y="0"/>
                  </a:moveTo>
                  <a:cubicBezTo>
                    <a:pt x="2948" y="49"/>
                    <a:pt x="2880" y="99"/>
                    <a:pt x="2813" y="148"/>
                  </a:cubicBezTo>
                  <a:cubicBezTo>
                    <a:pt x="2463" y="412"/>
                    <a:pt x="2142" y="713"/>
                    <a:pt x="1852" y="1040"/>
                  </a:cubicBezTo>
                  <a:cubicBezTo>
                    <a:pt x="1713" y="1195"/>
                    <a:pt x="1577" y="1355"/>
                    <a:pt x="1461" y="1527"/>
                  </a:cubicBezTo>
                  <a:cubicBezTo>
                    <a:pt x="1351" y="1686"/>
                    <a:pt x="1231" y="1852"/>
                    <a:pt x="1176" y="2039"/>
                  </a:cubicBezTo>
                  <a:lnTo>
                    <a:pt x="1113" y="2043"/>
                  </a:lnTo>
                  <a:cubicBezTo>
                    <a:pt x="760" y="2066"/>
                    <a:pt x="407" y="2101"/>
                    <a:pt x="58" y="2164"/>
                  </a:cubicBezTo>
                  <a:cubicBezTo>
                    <a:pt x="48" y="2177"/>
                    <a:pt x="39" y="2189"/>
                    <a:pt x="30" y="2201"/>
                  </a:cubicBezTo>
                  <a:cubicBezTo>
                    <a:pt x="0" y="2243"/>
                    <a:pt x="2" y="2316"/>
                    <a:pt x="30" y="2361"/>
                  </a:cubicBezTo>
                  <a:cubicBezTo>
                    <a:pt x="43" y="2380"/>
                    <a:pt x="56" y="2398"/>
                    <a:pt x="69" y="2417"/>
                  </a:cubicBezTo>
                  <a:cubicBezTo>
                    <a:pt x="363" y="2364"/>
                    <a:pt x="663" y="2332"/>
                    <a:pt x="961" y="2309"/>
                  </a:cubicBezTo>
                  <a:cubicBezTo>
                    <a:pt x="1379" y="2275"/>
                    <a:pt x="1800" y="2249"/>
                    <a:pt x="2220" y="2227"/>
                  </a:cubicBezTo>
                  <a:lnTo>
                    <a:pt x="2220" y="2227"/>
                  </a:lnTo>
                  <a:cubicBezTo>
                    <a:pt x="2213" y="2300"/>
                    <a:pt x="2259" y="2369"/>
                    <a:pt x="2297" y="2434"/>
                  </a:cubicBezTo>
                  <a:cubicBezTo>
                    <a:pt x="2353" y="2529"/>
                    <a:pt x="2412" y="2624"/>
                    <a:pt x="2473" y="2717"/>
                  </a:cubicBezTo>
                  <a:cubicBezTo>
                    <a:pt x="2600" y="2912"/>
                    <a:pt x="2741" y="3096"/>
                    <a:pt x="2892" y="3275"/>
                  </a:cubicBezTo>
                  <a:cubicBezTo>
                    <a:pt x="3194" y="3628"/>
                    <a:pt x="3533" y="3950"/>
                    <a:pt x="3898" y="4235"/>
                  </a:cubicBezTo>
                  <a:cubicBezTo>
                    <a:pt x="3914" y="4249"/>
                    <a:pt x="3932" y="4260"/>
                    <a:pt x="3948" y="4273"/>
                  </a:cubicBezTo>
                  <a:cubicBezTo>
                    <a:pt x="4154" y="4330"/>
                    <a:pt x="4365" y="4371"/>
                    <a:pt x="4577" y="4397"/>
                  </a:cubicBezTo>
                  <a:cubicBezTo>
                    <a:pt x="4392" y="4283"/>
                    <a:pt x="4211" y="4161"/>
                    <a:pt x="4037" y="4026"/>
                  </a:cubicBezTo>
                  <a:cubicBezTo>
                    <a:pt x="3680" y="3750"/>
                    <a:pt x="3351" y="3439"/>
                    <a:pt x="3058" y="3099"/>
                  </a:cubicBezTo>
                  <a:cubicBezTo>
                    <a:pt x="2913" y="2931"/>
                    <a:pt x="2776" y="2754"/>
                    <a:pt x="2644" y="2576"/>
                  </a:cubicBezTo>
                  <a:cubicBezTo>
                    <a:pt x="2576" y="2483"/>
                    <a:pt x="2511" y="2389"/>
                    <a:pt x="2447" y="2294"/>
                  </a:cubicBezTo>
                  <a:cubicBezTo>
                    <a:pt x="2428" y="2267"/>
                    <a:pt x="2412" y="2241"/>
                    <a:pt x="2392" y="2217"/>
                  </a:cubicBezTo>
                  <a:cubicBezTo>
                    <a:pt x="2600" y="2206"/>
                    <a:pt x="2809" y="2194"/>
                    <a:pt x="3017" y="2184"/>
                  </a:cubicBezTo>
                  <a:cubicBezTo>
                    <a:pt x="3722" y="2148"/>
                    <a:pt x="4428" y="2123"/>
                    <a:pt x="5135" y="2123"/>
                  </a:cubicBezTo>
                  <a:cubicBezTo>
                    <a:pt x="5150" y="2123"/>
                    <a:pt x="5164" y="2123"/>
                    <a:pt x="5179" y="2123"/>
                  </a:cubicBezTo>
                  <a:cubicBezTo>
                    <a:pt x="5340" y="2347"/>
                    <a:pt x="5556" y="2533"/>
                    <a:pt x="5763" y="2714"/>
                  </a:cubicBezTo>
                  <a:cubicBezTo>
                    <a:pt x="6050" y="2967"/>
                    <a:pt x="6353" y="3201"/>
                    <a:pt x="6673" y="3410"/>
                  </a:cubicBezTo>
                  <a:cubicBezTo>
                    <a:pt x="6835" y="3516"/>
                    <a:pt x="6998" y="3616"/>
                    <a:pt x="7165" y="3712"/>
                  </a:cubicBezTo>
                  <a:cubicBezTo>
                    <a:pt x="7156" y="3630"/>
                    <a:pt x="7103" y="3574"/>
                    <a:pt x="7037" y="3530"/>
                  </a:cubicBezTo>
                  <a:cubicBezTo>
                    <a:pt x="7039" y="3530"/>
                    <a:pt x="7040" y="3529"/>
                    <a:pt x="7041" y="3529"/>
                  </a:cubicBezTo>
                  <a:cubicBezTo>
                    <a:pt x="7116" y="3513"/>
                    <a:pt x="7192" y="3492"/>
                    <a:pt x="7266" y="3469"/>
                  </a:cubicBezTo>
                  <a:cubicBezTo>
                    <a:pt x="7113" y="3381"/>
                    <a:pt x="6960" y="3290"/>
                    <a:pt x="6812" y="3193"/>
                  </a:cubicBezTo>
                  <a:cubicBezTo>
                    <a:pt x="6513" y="3001"/>
                    <a:pt x="6221" y="2792"/>
                    <a:pt x="5943" y="2570"/>
                  </a:cubicBezTo>
                  <a:cubicBezTo>
                    <a:pt x="5768" y="2427"/>
                    <a:pt x="5601" y="2268"/>
                    <a:pt x="5425" y="2123"/>
                  </a:cubicBezTo>
                  <a:lnTo>
                    <a:pt x="5425" y="2123"/>
                  </a:lnTo>
                  <a:cubicBezTo>
                    <a:pt x="5982" y="2129"/>
                    <a:pt x="6539" y="2151"/>
                    <a:pt x="7093" y="2197"/>
                  </a:cubicBezTo>
                  <a:cubicBezTo>
                    <a:pt x="7714" y="2250"/>
                    <a:pt x="8324" y="2359"/>
                    <a:pt x="8938" y="2450"/>
                  </a:cubicBezTo>
                  <a:lnTo>
                    <a:pt x="8981" y="2406"/>
                  </a:lnTo>
                  <a:cubicBezTo>
                    <a:pt x="9023" y="2362"/>
                    <a:pt x="9032" y="2310"/>
                    <a:pt x="9018" y="2263"/>
                  </a:cubicBezTo>
                  <a:cubicBezTo>
                    <a:pt x="8476" y="2117"/>
                    <a:pt x="7909" y="2049"/>
                    <a:pt x="7356" y="1991"/>
                  </a:cubicBezTo>
                  <a:cubicBezTo>
                    <a:pt x="7183" y="1972"/>
                    <a:pt x="7009" y="1957"/>
                    <a:pt x="6834" y="1944"/>
                  </a:cubicBezTo>
                  <a:cubicBezTo>
                    <a:pt x="6931" y="1897"/>
                    <a:pt x="7028" y="1852"/>
                    <a:pt x="7125" y="1805"/>
                  </a:cubicBezTo>
                  <a:cubicBezTo>
                    <a:pt x="7333" y="1701"/>
                    <a:pt x="7546" y="1606"/>
                    <a:pt x="7761" y="1519"/>
                  </a:cubicBezTo>
                  <a:cubicBezTo>
                    <a:pt x="7810" y="1499"/>
                    <a:pt x="7861" y="1480"/>
                    <a:pt x="7911" y="1460"/>
                  </a:cubicBezTo>
                  <a:cubicBezTo>
                    <a:pt x="7828" y="1410"/>
                    <a:pt x="7742" y="1361"/>
                    <a:pt x="7657" y="1314"/>
                  </a:cubicBezTo>
                  <a:cubicBezTo>
                    <a:pt x="7444" y="1403"/>
                    <a:pt x="7234" y="1501"/>
                    <a:pt x="7030" y="1606"/>
                  </a:cubicBezTo>
                  <a:cubicBezTo>
                    <a:pt x="6918" y="1664"/>
                    <a:pt x="6813" y="1728"/>
                    <a:pt x="6707" y="1795"/>
                  </a:cubicBezTo>
                  <a:cubicBezTo>
                    <a:pt x="6649" y="1832"/>
                    <a:pt x="6592" y="1872"/>
                    <a:pt x="6550" y="1925"/>
                  </a:cubicBezTo>
                  <a:cubicBezTo>
                    <a:pt x="6124" y="1899"/>
                    <a:pt x="5700" y="1884"/>
                    <a:pt x="5275" y="1879"/>
                  </a:cubicBezTo>
                  <a:cubicBezTo>
                    <a:pt x="5211" y="1879"/>
                    <a:pt x="5148" y="1881"/>
                    <a:pt x="5085" y="1881"/>
                  </a:cubicBezTo>
                  <a:cubicBezTo>
                    <a:pt x="5082" y="1879"/>
                    <a:pt x="5081" y="1878"/>
                    <a:pt x="5079" y="1877"/>
                  </a:cubicBezTo>
                  <a:cubicBezTo>
                    <a:pt x="5075" y="1875"/>
                    <a:pt x="5071" y="1874"/>
                    <a:pt x="5067" y="1874"/>
                  </a:cubicBezTo>
                  <a:cubicBezTo>
                    <a:pt x="5060" y="1874"/>
                    <a:pt x="5054" y="1876"/>
                    <a:pt x="5049" y="1881"/>
                  </a:cubicBezTo>
                  <a:cubicBezTo>
                    <a:pt x="4634" y="1881"/>
                    <a:pt x="4219" y="1888"/>
                    <a:pt x="3804" y="1900"/>
                  </a:cubicBezTo>
                  <a:cubicBezTo>
                    <a:pt x="3856" y="1850"/>
                    <a:pt x="3903" y="1791"/>
                    <a:pt x="3945" y="1747"/>
                  </a:cubicBezTo>
                  <a:cubicBezTo>
                    <a:pt x="4065" y="1619"/>
                    <a:pt x="4189" y="1496"/>
                    <a:pt x="4316" y="1377"/>
                  </a:cubicBezTo>
                  <a:cubicBezTo>
                    <a:pt x="4591" y="1120"/>
                    <a:pt x="4883" y="880"/>
                    <a:pt x="5189" y="659"/>
                  </a:cubicBezTo>
                  <a:cubicBezTo>
                    <a:pt x="5328" y="559"/>
                    <a:pt x="5472" y="464"/>
                    <a:pt x="5618" y="374"/>
                  </a:cubicBezTo>
                  <a:lnTo>
                    <a:pt x="5618" y="374"/>
                  </a:lnTo>
                  <a:cubicBezTo>
                    <a:pt x="5521" y="386"/>
                    <a:pt x="5425" y="396"/>
                    <a:pt x="5328" y="411"/>
                  </a:cubicBezTo>
                  <a:cubicBezTo>
                    <a:pt x="5252" y="422"/>
                    <a:pt x="5173" y="434"/>
                    <a:pt x="5096" y="447"/>
                  </a:cubicBezTo>
                  <a:cubicBezTo>
                    <a:pt x="5092" y="450"/>
                    <a:pt x="5087" y="454"/>
                    <a:pt x="5083" y="456"/>
                  </a:cubicBezTo>
                  <a:cubicBezTo>
                    <a:pt x="4769" y="680"/>
                    <a:pt x="4471" y="925"/>
                    <a:pt x="4194" y="1193"/>
                  </a:cubicBezTo>
                  <a:cubicBezTo>
                    <a:pt x="4054" y="1326"/>
                    <a:pt x="3920" y="1464"/>
                    <a:pt x="3791" y="1607"/>
                  </a:cubicBezTo>
                  <a:cubicBezTo>
                    <a:pt x="3718" y="1689"/>
                    <a:pt x="3605" y="1794"/>
                    <a:pt x="3580" y="1909"/>
                  </a:cubicBezTo>
                  <a:cubicBezTo>
                    <a:pt x="2823" y="1936"/>
                    <a:pt x="2067" y="1978"/>
                    <a:pt x="1310" y="2030"/>
                  </a:cubicBezTo>
                  <a:cubicBezTo>
                    <a:pt x="1416" y="1921"/>
                    <a:pt x="1502" y="1795"/>
                    <a:pt x="1599" y="1679"/>
                  </a:cubicBezTo>
                  <a:cubicBezTo>
                    <a:pt x="1737" y="1516"/>
                    <a:pt x="1874" y="1352"/>
                    <a:pt x="2020" y="1196"/>
                  </a:cubicBezTo>
                  <a:cubicBezTo>
                    <a:pt x="2267" y="933"/>
                    <a:pt x="2538" y="693"/>
                    <a:pt x="2823" y="469"/>
                  </a:cubicBezTo>
                  <a:cubicBezTo>
                    <a:pt x="2889" y="378"/>
                    <a:pt x="2959" y="291"/>
                    <a:pt x="3037" y="210"/>
                  </a:cubicBezTo>
                  <a:cubicBezTo>
                    <a:pt x="3103" y="142"/>
                    <a:pt x="3083" y="48"/>
                    <a:pt x="3017" y="0"/>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0" name="Google Shape;690;g2a2663abdf2_0_208"/>
            <p:cNvSpPr/>
            <p:nvPr/>
          </p:nvSpPr>
          <p:spPr>
            <a:xfrm>
              <a:off x="3840575" y="2988000"/>
              <a:ext cx="130100" cy="152575"/>
            </a:xfrm>
            <a:custGeom>
              <a:avLst/>
              <a:gdLst/>
              <a:ahLst/>
              <a:cxnLst/>
              <a:rect l="l" t="t" r="r" b="b"/>
              <a:pathLst>
                <a:path w="5204" h="6103" extrusionOk="0">
                  <a:moveTo>
                    <a:pt x="4989" y="1"/>
                  </a:moveTo>
                  <a:cubicBezTo>
                    <a:pt x="4973" y="1"/>
                    <a:pt x="4958" y="3"/>
                    <a:pt x="4942" y="7"/>
                  </a:cubicBezTo>
                  <a:cubicBezTo>
                    <a:pt x="4455" y="144"/>
                    <a:pt x="3968" y="290"/>
                    <a:pt x="3511" y="512"/>
                  </a:cubicBezTo>
                  <a:cubicBezTo>
                    <a:pt x="3295" y="617"/>
                    <a:pt x="3088" y="743"/>
                    <a:pt x="2897" y="893"/>
                  </a:cubicBezTo>
                  <a:cubicBezTo>
                    <a:pt x="2809" y="962"/>
                    <a:pt x="2709" y="1041"/>
                    <a:pt x="2622" y="1131"/>
                  </a:cubicBezTo>
                  <a:cubicBezTo>
                    <a:pt x="2620" y="1122"/>
                    <a:pt x="2618" y="1113"/>
                    <a:pt x="2617" y="1103"/>
                  </a:cubicBezTo>
                  <a:cubicBezTo>
                    <a:pt x="2598" y="1004"/>
                    <a:pt x="2570" y="908"/>
                    <a:pt x="2535" y="815"/>
                  </a:cubicBezTo>
                  <a:cubicBezTo>
                    <a:pt x="2517" y="767"/>
                    <a:pt x="2469" y="741"/>
                    <a:pt x="2422" y="741"/>
                  </a:cubicBezTo>
                  <a:cubicBezTo>
                    <a:pt x="2387" y="741"/>
                    <a:pt x="2352" y="755"/>
                    <a:pt x="2329" y="786"/>
                  </a:cubicBezTo>
                  <a:cubicBezTo>
                    <a:pt x="2162" y="1024"/>
                    <a:pt x="2009" y="1269"/>
                    <a:pt x="1867" y="1521"/>
                  </a:cubicBezTo>
                  <a:cubicBezTo>
                    <a:pt x="1800" y="1642"/>
                    <a:pt x="1731" y="1765"/>
                    <a:pt x="1670" y="1890"/>
                  </a:cubicBezTo>
                  <a:cubicBezTo>
                    <a:pt x="1663" y="1906"/>
                    <a:pt x="1655" y="1924"/>
                    <a:pt x="1647" y="1943"/>
                  </a:cubicBezTo>
                  <a:cubicBezTo>
                    <a:pt x="1636" y="1843"/>
                    <a:pt x="1620" y="1742"/>
                    <a:pt x="1608" y="1643"/>
                  </a:cubicBezTo>
                  <a:cubicBezTo>
                    <a:pt x="1600" y="1580"/>
                    <a:pt x="1544" y="1541"/>
                    <a:pt x="1488" y="1541"/>
                  </a:cubicBezTo>
                  <a:cubicBezTo>
                    <a:pt x="1454" y="1541"/>
                    <a:pt x="1421" y="1555"/>
                    <a:pt x="1398" y="1585"/>
                  </a:cubicBezTo>
                  <a:cubicBezTo>
                    <a:pt x="1170" y="1896"/>
                    <a:pt x="984" y="2232"/>
                    <a:pt x="840" y="2590"/>
                  </a:cubicBezTo>
                  <a:cubicBezTo>
                    <a:pt x="770" y="2763"/>
                    <a:pt x="708" y="2940"/>
                    <a:pt x="663" y="3121"/>
                  </a:cubicBezTo>
                  <a:cubicBezTo>
                    <a:pt x="647" y="3185"/>
                    <a:pt x="635" y="3249"/>
                    <a:pt x="621" y="3313"/>
                  </a:cubicBezTo>
                  <a:cubicBezTo>
                    <a:pt x="580" y="3196"/>
                    <a:pt x="554" y="3076"/>
                    <a:pt x="537" y="2954"/>
                  </a:cubicBezTo>
                  <a:cubicBezTo>
                    <a:pt x="526" y="2888"/>
                    <a:pt x="475" y="2852"/>
                    <a:pt x="419" y="2852"/>
                  </a:cubicBezTo>
                  <a:cubicBezTo>
                    <a:pt x="395" y="2852"/>
                    <a:pt x="370" y="2859"/>
                    <a:pt x="348" y="2873"/>
                  </a:cubicBezTo>
                  <a:cubicBezTo>
                    <a:pt x="162" y="2993"/>
                    <a:pt x="114" y="3267"/>
                    <a:pt x="69" y="3468"/>
                  </a:cubicBezTo>
                  <a:cubicBezTo>
                    <a:pt x="17" y="3711"/>
                    <a:pt x="1" y="3957"/>
                    <a:pt x="4" y="4205"/>
                  </a:cubicBezTo>
                  <a:cubicBezTo>
                    <a:pt x="6" y="4451"/>
                    <a:pt x="32" y="4697"/>
                    <a:pt x="75" y="4940"/>
                  </a:cubicBezTo>
                  <a:cubicBezTo>
                    <a:pt x="90" y="5031"/>
                    <a:pt x="111" y="5123"/>
                    <a:pt x="134" y="5213"/>
                  </a:cubicBezTo>
                  <a:cubicBezTo>
                    <a:pt x="163" y="5483"/>
                    <a:pt x="221" y="5750"/>
                    <a:pt x="301" y="6010"/>
                  </a:cubicBezTo>
                  <a:cubicBezTo>
                    <a:pt x="313" y="6053"/>
                    <a:pt x="364" y="6090"/>
                    <a:pt x="408" y="6094"/>
                  </a:cubicBezTo>
                  <a:cubicBezTo>
                    <a:pt x="480" y="6100"/>
                    <a:pt x="552" y="6103"/>
                    <a:pt x="623" y="6103"/>
                  </a:cubicBezTo>
                  <a:cubicBezTo>
                    <a:pt x="1581" y="6103"/>
                    <a:pt x="2488" y="5591"/>
                    <a:pt x="3326" y="5182"/>
                  </a:cubicBezTo>
                  <a:cubicBezTo>
                    <a:pt x="3425" y="5134"/>
                    <a:pt x="3495" y="5072"/>
                    <a:pt x="3520" y="4959"/>
                  </a:cubicBezTo>
                  <a:cubicBezTo>
                    <a:pt x="3532" y="4906"/>
                    <a:pt x="3494" y="4857"/>
                    <a:pt x="3448" y="4834"/>
                  </a:cubicBezTo>
                  <a:cubicBezTo>
                    <a:pt x="3391" y="4806"/>
                    <a:pt x="3335" y="4779"/>
                    <a:pt x="3277" y="4754"/>
                  </a:cubicBezTo>
                  <a:cubicBezTo>
                    <a:pt x="3384" y="4696"/>
                    <a:pt x="3488" y="4636"/>
                    <a:pt x="3588" y="4570"/>
                  </a:cubicBezTo>
                  <a:cubicBezTo>
                    <a:pt x="3844" y="4399"/>
                    <a:pt x="4075" y="4195"/>
                    <a:pt x="4281" y="3966"/>
                  </a:cubicBezTo>
                  <a:cubicBezTo>
                    <a:pt x="4381" y="3854"/>
                    <a:pt x="4477" y="3736"/>
                    <a:pt x="4559" y="3609"/>
                  </a:cubicBezTo>
                  <a:cubicBezTo>
                    <a:pt x="4626" y="3507"/>
                    <a:pt x="4735" y="3371"/>
                    <a:pt x="4734" y="3241"/>
                  </a:cubicBezTo>
                  <a:cubicBezTo>
                    <a:pt x="4732" y="3113"/>
                    <a:pt x="4635" y="3071"/>
                    <a:pt x="4529" y="3064"/>
                  </a:cubicBezTo>
                  <a:cubicBezTo>
                    <a:pt x="4583" y="3028"/>
                    <a:pt x="4631" y="2985"/>
                    <a:pt x="4677" y="2940"/>
                  </a:cubicBezTo>
                  <a:cubicBezTo>
                    <a:pt x="4810" y="2813"/>
                    <a:pt x="4919" y="2670"/>
                    <a:pt x="5006" y="2506"/>
                  </a:cubicBezTo>
                  <a:cubicBezTo>
                    <a:pt x="5076" y="2375"/>
                    <a:pt x="5204" y="2133"/>
                    <a:pt x="5048" y="2013"/>
                  </a:cubicBezTo>
                  <a:cubicBezTo>
                    <a:pt x="5018" y="1990"/>
                    <a:pt x="4984" y="1981"/>
                    <a:pt x="4949" y="1981"/>
                  </a:cubicBezTo>
                  <a:cubicBezTo>
                    <a:pt x="4918" y="1981"/>
                    <a:pt x="4886" y="1987"/>
                    <a:pt x="4855" y="1997"/>
                  </a:cubicBezTo>
                  <a:cubicBezTo>
                    <a:pt x="4855" y="1996"/>
                    <a:pt x="4856" y="1995"/>
                    <a:pt x="4856" y="1994"/>
                  </a:cubicBezTo>
                  <a:cubicBezTo>
                    <a:pt x="4949" y="1797"/>
                    <a:pt x="5017" y="1590"/>
                    <a:pt x="5066" y="1380"/>
                  </a:cubicBezTo>
                  <a:cubicBezTo>
                    <a:pt x="5165" y="964"/>
                    <a:pt x="5181" y="529"/>
                    <a:pt x="5116" y="104"/>
                  </a:cubicBezTo>
                  <a:cubicBezTo>
                    <a:pt x="5106" y="36"/>
                    <a:pt x="5051" y="1"/>
                    <a:pt x="4989"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1" name="Google Shape;691;g2a2663abdf2_0_208"/>
            <p:cNvSpPr/>
            <p:nvPr/>
          </p:nvSpPr>
          <p:spPr>
            <a:xfrm>
              <a:off x="3847900" y="2988275"/>
              <a:ext cx="120750" cy="152200"/>
            </a:xfrm>
            <a:custGeom>
              <a:avLst/>
              <a:gdLst/>
              <a:ahLst/>
              <a:cxnLst/>
              <a:rect l="l" t="t" r="r" b="b"/>
              <a:pathLst>
                <a:path w="4830" h="6088" extrusionOk="0">
                  <a:moveTo>
                    <a:pt x="4746" y="1"/>
                  </a:moveTo>
                  <a:cubicBezTo>
                    <a:pt x="4365" y="287"/>
                    <a:pt x="4024" y="633"/>
                    <a:pt x="3697" y="972"/>
                  </a:cubicBezTo>
                  <a:cubicBezTo>
                    <a:pt x="3593" y="1080"/>
                    <a:pt x="3492" y="1189"/>
                    <a:pt x="3393" y="1299"/>
                  </a:cubicBezTo>
                  <a:cubicBezTo>
                    <a:pt x="3413" y="1210"/>
                    <a:pt x="3434" y="1122"/>
                    <a:pt x="3452" y="1031"/>
                  </a:cubicBezTo>
                  <a:cubicBezTo>
                    <a:pt x="3491" y="837"/>
                    <a:pt x="3538" y="645"/>
                    <a:pt x="3591" y="455"/>
                  </a:cubicBezTo>
                  <a:cubicBezTo>
                    <a:pt x="3604" y="410"/>
                    <a:pt x="3617" y="368"/>
                    <a:pt x="3630" y="324"/>
                  </a:cubicBezTo>
                  <a:lnTo>
                    <a:pt x="3630" y="324"/>
                  </a:lnTo>
                  <a:cubicBezTo>
                    <a:pt x="3554" y="353"/>
                    <a:pt x="3477" y="384"/>
                    <a:pt x="3399" y="418"/>
                  </a:cubicBezTo>
                  <a:cubicBezTo>
                    <a:pt x="3348" y="606"/>
                    <a:pt x="3305" y="798"/>
                    <a:pt x="3268" y="991"/>
                  </a:cubicBezTo>
                  <a:cubicBezTo>
                    <a:pt x="3248" y="1096"/>
                    <a:pt x="3237" y="1200"/>
                    <a:pt x="3227" y="1305"/>
                  </a:cubicBezTo>
                  <a:cubicBezTo>
                    <a:pt x="3222" y="1364"/>
                    <a:pt x="3218" y="1424"/>
                    <a:pt x="3232" y="1479"/>
                  </a:cubicBezTo>
                  <a:cubicBezTo>
                    <a:pt x="2992" y="1751"/>
                    <a:pt x="2759" y="2029"/>
                    <a:pt x="2535" y="2312"/>
                  </a:cubicBezTo>
                  <a:cubicBezTo>
                    <a:pt x="2501" y="2353"/>
                    <a:pt x="2470" y="2397"/>
                    <a:pt x="2436" y="2439"/>
                  </a:cubicBezTo>
                  <a:cubicBezTo>
                    <a:pt x="2435" y="2441"/>
                    <a:pt x="2433" y="2441"/>
                    <a:pt x="2431" y="2442"/>
                  </a:cubicBezTo>
                  <a:cubicBezTo>
                    <a:pt x="2421" y="2446"/>
                    <a:pt x="2416" y="2454"/>
                    <a:pt x="2418" y="2464"/>
                  </a:cubicBezTo>
                  <a:cubicBezTo>
                    <a:pt x="2201" y="2741"/>
                    <a:pt x="1989" y="3025"/>
                    <a:pt x="1782" y="3310"/>
                  </a:cubicBezTo>
                  <a:cubicBezTo>
                    <a:pt x="1776" y="3249"/>
                    <a:pt x="1760" y="3188"/>
                    <a:pt x="1752" y="3136"/>
                  </a:cubicBezTo>
                  <a:cubicBezTo>
                    <a:pt x="1729" y="2988"/>
                    <a:pt x="1710" y="2840"/>
                    <a:pt x="1697" y="2692"/>
                  </a:cubicBezTo>
                  <a:cubicBezTo>
                    <a:pt x="1668" y="2374"/>
                    <a:pt x="1659" y="2052"/>
                    <a:pt x="1671" y="1733"/>
                  </a:cubicBezTo>
                  <a:cubicBezTo>
                    <a:pt x="1677" y="1587"/>
                    <a:pt x="1688" y="1441"/>
                    <a:pt x="1704" y="1296"/>
                  </a:cubicBezTo>
                  <a:lnTo>
                    <a:pt x="1704" y="1296"/>
                  </a:lnTo>
                  <a:cubicBezTo>
                    <a:pt x="1661" y="1367"/>
                    <a:pt x="1617" y="1437"/>
                    <a:pt x="1577" y="1510"/>
                  </a:cubicBezTo>
                  <a:cubicBezTo>
                    <a:pt x="1544" y="1567"/>
                    <a:pt x="1512" y="1625"/>
                    <a:pt x="1479" y="1685"/>
                  </a:cubicBezTo>
                  <a:cubicBezTo>
                    <a:pt x="1479" y="1690"/>
                    <a:pt x="1479" y="1693"/>
                    <a:pt x="1477" y="1698"/>
                  </a:cubicBezTo>
                  <a:cubicBezTo>
                    <a:pt x="1465" y="2026"/>
                    <a:pt x="1474" y="2354"/>
                    <a:pt x="1508" y="2681"/>
                  </a:cubicBezTo>
                  <a:cubicBezTo>
                    <a:pt x="1524" y="2843"/>
                    <a:pt x="1547" y="3006"/>
                    <a:pt x="1575" y="3167"/>
                  </a:cubicBezTo>
                  <a:cubicBezTo>
                    <a:pt x="1591" y="3258"/>
                    <a:pt x="1604" y="3390"/>
                    <a:pt x="1668" y="3465"/>
                  </a:cubicBezTo>
                  <a:cubicBezTo>
                    <a:pt x="1292" y="3988"/>
                    <a:pt x="926" y="4518"/>
                    <a:pt x="565" y="5051"/>
                  </a:cubicBezTo>
                  <a:cubicBezTo>
                    <a:pt x="547" y="4925"/>
                    <a:pt x="508" y="4800"/>
                    <a:pt x="480" y="4675"/>
                  </a:cubicBezTo>
                  <a:cubicBezTo>
                    <a:pt x="443" y="4498"/>
                    <a:pt x="404" y="4320"/>
                    <a:pt x="376" y="4142"/>
                  </a:cubicBezTo>
                  <a:cubicBezTo>
                    <a:pt x="329" y="3838"/>
                    <a:pt x="308" y="3531"/>
                    <a:pt x="308" y="3223"/>
                  </a:cubicBezTo>
                  <a:cubicBezTo>
                    <a:pt x="282" y="3131"/>
                    <a:pt x="260" y="3037"/>
                    <a:pt x="246" y="2944"/>
                  </a:cubicBezTo>
                  <a:cubicBezTo>
                    <a:pt x="236" y="2879"/>
                    <a:pt x="186" y="2843"/>
                    <a:pt x="131" y="2843"/>
                  </a:cubicBezTo>
                  <a:cubicBezTo>
                    <a:pt x="118" y="2843"/>
                    <a:pt x="106" y="2845"/>
                    <a:pt x="93" y="2849"/>
                  </a:cubicBezTo>
                  <a:cubicBezTo>
                    <a:pt x="90" y="2921"/>
                    <a:pt x="88" y="2992"/>
                    <a:pt x="87" y="3063"/>
                  </a:cubicBezTo>
                  <a:cubicBezTo>
                    <a:pt x="80" y="3435"/>
                    <a:pt x="115" y="3807"/>
                    <a:pt x="182" y="4173"/>
                  </a:cubicBezTo>
                  <a:cubicBezTo>
                    <a:pt x="214" y="4346"/>
                    <a:pt x="251" y="4522"/>
                    <a:pt x="304" y="4689"/>
                  </a:cubicBezTo>
                  <a:cubicBezTo>
                    <a:pt x="355" y="4847"/>
                    <a:pt x="403" y="5013"/>
                    <a:pt x="500" y="5148"/>
                  </a:cubicBezTo>
                  <a:cubicBezTo>
                    <a:pt x="490" y="5163"/>
                    <a:pt x="480" y="5179"/>
                    <a:pt x="470" y="5192"/>
                  </a:cubicBezTo>
                  <a:cubicBezTo>
                    <a:pt x="302" y="5442"/>
                    <a:pt x="140" y="5697"/>
                    <a:pt x="1" y="5964"/>
                  </a:cubicBezTo>
                  <a:cubicBezTo>
                    <a:pt x="5" y="5977"/>
                    <a:pt x="7" y="5989"/>
                    <a:pt x="11" y="6002"/>
                  </a:cubicBezTo>
                  <a:cubicBezTo>
                    <a:pt x="25" y="6045"/>
                    <a:pt x="75" y="6082"/>
                    <a:pt x="119" y="6086"/>
                  </a:cubicBezTo>
                  <a:cubicBezTo>
                    <a:pt x="139" y="6087"/>
                    <a:pt x="158" y="6087"/>
                    <a:pt x="177" y="6088"/>
                  </a:cubicBezTo>
                  <a:cubicBezTo>
                    <a:pt x="296" y="5863"/>
                    <a:pt x="429" y="5646"/>
                    <a:pt x="569" y="5434"/>
                  </a:cubicBezTo>
                  <a:cubicBezTo>
                    <a:pt x="765" y="5135"/>
                    <a:pt x="966" y="4840"/>
                    <a:pt x="1170" y="4546"/>
                  </a:cubicBezTo>
                  <a:cubicBezTo>
                    <a:pt x="1216" y="4589"/>
                    <a:pt x="1286" y="4595"/>
                    <a:pt x="1349" y="4602"/>
                  </a:cubicBezTo>
                  <a:cubicBezTo>
                    <a:pt x="1443" y="4613"/>
                    <a:pt x="1537" y="4624"/>
                    <a:pt x="1631" y="4632"/>
                  </a:cubicBezTo>
                  <a:cubicBezTo>
                    <a:pt x="1754" y="4642"/>
                    <a:pt x="1876" y="4646"/>
                    <a:pt x="1999" y="4646"/>
                  </a:cubicBezTo>
                  <a:cubicBezTo>
                    <a:pt x="2073" y="4646"/>
                    <a:pt x="2148" y="4645"/>
                    <a:pt x="2223" y="4641"/>
                  </a:cubicBezTo>
                  <a:cubicBezTo>
                    <a:pt x="2617" y="4623"/>
                    <a:pt x="3009" y="4564"/>
                    <a:pt x="3393" y="4469"/>
                  </a:cubicBezTo>
                  <a:cubicBezTo>
                    <a:pt x="3410" y="4465"/>
                    <a:pt x="3427" y="4460"/>
                    <a:pt x="3443" y="4455"/>
                  </a:cubicBezTo>
                  <a:cubicBezTo>
                    <a:pt x="3589" y="4345"/>
                    <a:pt x="3728" y="4225"/>
                    <a:pt x="3855" y="4096"/>
                  </a:cubicBezTo>
                  <a:lnTo>
                    <a:pt x="3855" y="4096"/>
                  </a:lnTo>
                  <a:cubicBezTo>
                    <a:pt x="3682" y="4162"/>
                    <a:pt x="3507" y="4219"/>
                    <a:pt x="3325" y="4266"/>
                  </a:cubicBezTo>
                  <a:cubicBezTo>
                    <a:pt x="2955" y="4361"/>
                    <a:pt x="2574" y="4418"/>
                    <a:pt x="2192" y="4438"/>
                  </a:cubicBezTo>
                  <a:cubicBezTo>
                    <a:pt x="2072" y="4443"/>
                    <a:pt x="1953" y="4446"/>
                    <a:pt x="1833" y="4446"/>
                  </a:cubicBezTo>
                  <a:cubicBezTo>
                    <a:pt x="1764" y="4446"/>
                    <a:pt x="1695" y="4445"/>
                    <a:pt x="1625" y="4443"/>
                  </a:cubicBezTo>
                  <a:cubicBezTo>
                    <a:pt x="1527" y="4440"/>
                    <a:pt x="1430" y="4435"/>
                    <a:pt x="1334" y="4428"/>
                  </a:cubicBezTo>
                  <a:cubicBezTo>
                    <a:pt x="1314" y="4425"/>
                    <a:pt x="1293" y="4424"/>
                    <a:pt x="1274" y="4424"/>
                  </a:cubicBezTo>
                  <a:cubicBezTo>
                    <a:pt x="1267" y="4424"/>
                    <a:pt x="1261" y="4424"/>
                    <a:pt x="1255" y="4425"/>
                  </a:cubicBezTo>
                  <a:cubicBezTo>
                    <a:pt x="1356" y="4279"/>
                    <a:pt x="1456" y="4133"/>
                    <a:pt x="1559" y="3988"/>
                  </a:cubicBezTo>
                  <a:cubicBezTo>
                    <a:pt x="1909" y="3486"/>
                    <a:pt x="2269" y="2990"/>
                    <a:pt x="2645" y="2506"/>
                  </a:cubicBezTo>
                  <a:cubicBezTo>
                    <a:pt x="2661" y="2506"/>
                    <a:pt x="2678" y="2506"/>
                    <a:pt x="2694" y="2506"/>
                  </a:cubicBezTo>
                  <a:cubicBezTo>
                    <a:pt x="2913" y="2506"/>
                    <a:pt x="3134" y="2462"/>
                    <a:pt x="3347" y="2422"/>
                  </a:cubicBezTo>
                  <a:cubicBezTo>
                    <a:pt x="3666" y="2361"/>
                    <a:pt x="3982" y="2278"/>
                    <a:pt x="4290" y="2173"/>
                  </a:cubicBezTo>
                  <a:cubicBezTo>
                    <a:pt x="4444" y="2120"/>
                    <a:pt x="4598" y="2062"/>
                    <a:pt x="4749" y="2001"/>
                  </a:cubicBezTo>
                  <a:cubicBezTo>
                    <a:pt x="4719" y="1981"/>
                    <a:pt x="4687" y="1974"/>
                    <a:pt x="4655" y="1974"/>
                  </a:cubicBezTo>
                  <a:cubicBezTo>
                    <a:pt x="4624" y="1974"/>
                    <a:pt x="4593" y="1980"/>
                    <a:pt x="4562" y="1990"/>
                  </a:cubicBezTo>
                  <a:cubicBezTo>
                    <a:pt x="4562" y="1989"/>
                    <a:pt x="4563" y="1988"/>
                    <a:pt x="4563" y="1987"/>
                  </a:cubicBezTo>
                  <a:cubicBezTo>
                    <a:pt x="4593" y="1927"/>
                    <a:pt x="4618" y="1865"/>
                    <a:pt x="4640" y="1805"/>
                  </a:cubicBezTo>
                  <a:lnTo>
                    <a:pt x="4640" y="1805"/>
                  </a:lnTo>
                  <a:cubicBezTo>
                    <a:pt x="4501" y="1862"/>
                    <a:pt x="4360" y="1916"/>
                    <a:pt x="4218" y="1966"/>
                  </a:cubicBezTo>
                  <a:cubicBezTo>
                    <a:pt x="3932" y="2065"/>
                    <a:pt x="3640" y="2152"/>
                    <a:pt x="3346" y="2223"/>
                  </a:cubicBezTo>
                  <a:cubicBezTo>
                    <a:pt x="3159" y="2267"/>
                    <a:pt x="2966" y="2296"/>
                    <a:pt x="2777" y="2338"/>
                  </a:cubicBezTo>
                  <a:cubicBezTo>
                    <a:pt x="3071" y="1967"/>
                    <a:pt x="3376" y="1605"/>
                    <a:pt x="3698" y="1257"/>
                  </a:cubicBezTo>
                  <a:cubicBezTo>
                    <a:pt x="4057" y="868"/>
                    <a:pt x="4449" y="515"/>
                    <a:pt x="4829" y="150"/>
                  </a:cubicBezTo>
                  <a:cubicBezTo>
                    <a:pt x="4827" y="133"/>
                    <a:pt x="4826" y="116"/>
                    <a:pt x="4823" y="100"/>
                  </a:cubicBezTo>
                  <a:cubicBezTo>
                    <a:pt x="4815" y="48"/>
                    <a:pt x="4785" y="14"/>
                    <a:pt x="4746"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2" name="Google Shape;692;g2a2663abdf2_0_208"/>
            <p:cNvSpPr/>
            <p:nvPr/>
          </p:nvSpPr>
          <p:spPr>
            <a:xfrm>
              <a:off x="3559000" y="3190525"/>
              <a:ext cx="165275" cy="115025"/>
            </a:xfrm>
            <a:custGeom>
              <a:avLst/>
              <a:gdLst/>
              <a:ahLst/>
              <a:cxnLst/>
              <a:rect l="l" t="t" r="r" b="b"/>
              <a:pathLst>
                <a:path w="6611" h="4601" extrusionOk="0">
                  <a:moveTo>
                    <a:pt x="5031" y="0"/>
                  </a:moveTo>
                  <a:cubicBezTo>
                    <a:pt x="4510" y="0"/>
                    <a:pt x="3982" y="68"/>
                    <a:pt x="3484" y="114"/>
                  </a:cubicBezTo>
                  <a:cubicBezTo>
                    <a:pt x="3374" y="125"/>
                    <a:pt x="3286" y="158"/>
                    <a:pt x="3226" y="253"/>
                  </a:cubicBezTo>
                  <a:cubicBezTo>
                    <a:pt x="3196" y="299"/>
                    <a:pt x="3213" y="359"/>
                    <a:pt x="3248" y="397"/>
                  </a:cubicBezTo>
                  <a:cubicBezTo>
                    <a:pt x="3290" y="444"/>
                    <a:pt x="3335" y="490"/>
                    <a:pt x="3379" y="533"/>
                  </a:cubicBezTo>
                  <a:cubicBezTo>
                    <a:pt x="3259" y="549"/>
                    <a:pt x="3140" y="569"/>
                    <a:pt x="3023" y="596"/>
                  </a:cubicBezTo>
                  <a:cubicBezTo>
                    <a:pt x="2725" y="665"/>
                    <a:pt x="2435" y="774"/>
                    <a:pt x="2163" y="915"/>
                  </a:cubicBezTo>
                  <a:cubicBezTo>
                    <a:pt x="2029" y="985"/>
                    <a:pt x="1897" y="1061"/>
                    <a:pt x="1776" y="1150"/>
                  </a:cubicBezTo>
                  <a:cubicBezTo>
                    <a:pt x="1677" y="1222"/>
                    <a:pt x="1526" y="1311"/>
                    <a:pt x="1482" y="1431"/>
                  </a:cubicBezTo>
                  <a:cubicBezTo>
                    <a:pt x="1439" y="1551"/>
                    <a:pt x="1515" y="1624"/>
                    <a:pt x="1610" y="1669"/>
                  </a:cubicBezTo>
                  <a:cubicBezTo>
                    <a:pt x="1548" y="1685"/>
                    <a:pt x="1487" y="1708"/>
                    <a:pt x="1429" y="1732"/>
                  </a:cubicBezTo>
                  <a:cubicBezTo>
                    <a:pt x="1258" y="1804"/>
                    <a:pt x="1107" y="1899"/>
                    <a:pt x="968" y="2021"/>
                  </a:cubicBezTo>
                  <a:cubicBezTo>
                    <a:pt x="855" y="2119"/>
                    <a:pt x="652" y="2300"/>
                    <a:pt x="755" y="2468"/>
                  </a:cubicBezTo>
                  <a:cubicBezTo>
                    <a:pt x="793" y="2529"/>
                    <a:pt x="860" y="2547"/>
                    <a:pt x="931" y="2550"/>
                  </a:cubicBezTo>
                  <a:lnTo>
                    <a:pt x="928" y="2552"/>
                  </a:lnTo>
                  <a:cubicBezTo>
                    <a:pt x="773" y="2704"/>
                    <a:pt x="636" y="2874"/>
                    <a:pt x="515" y="3053"/>
                  </a:cubicBezTo>
                  <a:cubicBezTo>
                    <a:pt x="275" y="3408"/>
                    <a:pt x="107" y="3809"/>
                    <a:pt x="19" y="4228"/>
                  </a:cubicBezTo>
                  <a:cubicBezTo>
                    <a:pt x="0" y="4319"/>
                    <a:pt x="63" y="4382"/>
                    <a:pt x="146" y="4389"/>
                  </a:cubicBezTo>
                  <a:cubicBezTo>
                    <a:pt x="482" y="4418"/>
                    <a:pt x="821" y="4443"/>
                    <a:pt x="1158" y="4443"/>
                  </a:cubicBezTo>
                  <a:cubicBezTo>
                    <a:pt x="1327" y="4443"/>
                    <a:pt x="1495" y="4437"/>
                    <a:pt x="1662" y="4421"/>
                  </a:cubicBezTo>
                  <a:cubicBezTo>
                    <a:pt x="1902" y="4399"/>
                    <a:pt x="2141" y="4355"/>
                    <a:pt x="2372" y="4282"/>
                  </a:cubicBezTo>
                  <a:cubicBezTo>
                    <a:pt x="2478" y="4247"/>
                    <a:pt x="2600" y="4209"/>
                    <a:pt x="2713" y="4156"/>
                  </a:cubicBezTo>
                  <a:lnTo>
                    <a:pt x="2713" y="4156"/>
                  </a:lnTo>
                  <a:cubicBezTo>
                    <a:pt x="2712" y="4166"/>
                    <a:pt x="2711" y="4174"/>
                    <a:pt x="2707" y="4184"/>
                  </a:cubicBezTo>
                  <a:cubicBezTo>
                    <a:pt x="2691" y="4283"/>
                    <a:pt x="2681" y="4383"/>
                    <a:pt x="2683" y="4484"/>
                  </a:cubicBezTo>
                  <a:cubicBezTo>
                    <a:pt x="2683" y="4550"/>
                    <a:pt x="2744" y="4600"/>
                    <a:pt x="2805" y="4600"/>
                  </a:cubicBezTo>
                  <a:cubicBezTo>
                    <a:pt x="2826" y="4600"/>
                    <a:pt x="2847" y="4595"/>
                    <a:pt x="2866" y="4582"/>
                  </a:cubicBezTo>
                  <a:cubicBezTo>
                    <a:pt x="3106" y="4418"/>
                    <a:pt x="3335" y="4244"/>
                    <a:pt x="3556" y="4057"/>
                  </a:cubicBezTo>
                  <a:cubicBezTo>
                    <a:pt x="3664" y="3968"/>
                    <a:pt x="3771" y="3878"/>
                    <a:pt x="3870" y="3781"/>
                  </a:cubicBezTo>
                  <a:cubicBezTo>
                    <a:pt x="3885" y="3767"/>
                    <a:pt x="3898" y="3754"/>
                    <a:pt x="3911" y="3739"/>
                  </a:cubicBezTo>
                  <a:lnTo>
                    <a:pt x="3911" y="3739"/>
                  </a:lnTo>
                  <a:cubicBezTo>
                    <a:pt x="3886" y="3838"/>
                    <a:pt x="3865" y="3937"/>
                    <a:pt x="3842" y="4033"/>
                  </a:cubicBezTo>
                  <a:cubicBezTo>
                    <a:pt x="3823" y="4110"/>
                    <a:pt x="3889" y="4179"/>
                    <a:pt x="3960" y="4179"/>
                  </a:cubicBezTo>
                  <a:cubicBezTo>
                    <a:pt x="3980" y="4179"/>
                    <a:pt x="4000" y="4173"/>
                    <a:pt x="4018" y="4162"/>
                  </a:cubicBezTo>
                  <a:cubicBezTo>
                    <a:pt x="4340" y="3952"/>
                    <a:pt x="4634" y="3703"/>
                    <a:pt x="4895" y="3420"/>
                  </a:cubicBezTo>
                  <a:cubicBezTo>
                    <a:pt x="5022" y="3282"/>
                    <a:pt x="5145" y="3139"/>
                    <a:pt x="5250" y="2984"/>
                  </a:cubicBezTo>
                  <a:cubicBezTo>
                    <a:pt x="5287" y="2931"/>
                    <a:pt x="5322" y="2875"/>
                    <a:pt x="5355" y="2820"/>
                  </a:cubicBezTo>
                  <a:lnTo>
                    <a:pt x="5355" y="2820"/>
                  </a:lnTo>
                  <a:cubicBezTo>
                    <a:pt x="5351" y="2944"/>
                    <a:pt x="5335" y="3066"/>
                    <a:pt x="5308" y="3187"/>
                  </a:cubicBezTo>
                  <a:cubicBezTo>
                    <a:pt x="5291" y="3268"/>
                    <a:pt x="5352" y="3331"/>
                    <a:pt x="5427" y="3331"/>
                  </a:cubicBezTo>
                  <a:cubicBezTo>
                    <a:pt x="5437" y="3331"/>
                    <a:pt x="5447" y="3330"/>
                    <a:pt x="5458" y="3327"/>
                  </a:cubicBezTo>
                  <a:cubicBezTo>
                    <a:pt x="5673" y="3280"/>
                    <a:pt x="5814" y="3042"/>
                    <a:pt x="5927" y="2868"/>
                  </a:cubicBezTo>
                  <a:cubicBezTo>
                    <a:pt x="6060" y="2660"/>
                    <a:pt x="6164" y="2436"/>
                    <a:pt x="6248" y="2202"/>
                  </a:cubicBezTo>
                  <a:cubicBezTo>
                    <a:pt x="6332" y="1970"/>
                    <a:pt x="6396" y="1732"/>
                    <a:pt x="6441" y="1489"/>
                  </a:cubicBezTo>
                  <a:cubicBezTo>
                    <a:pt x="6459" y="1398"/>
                    <a:pt x="6471" y="1305"/>
                    <a:pt x="6482" y="1212"/>
                  </a:cubicBezTo>
                  <a:cubicBezTo>
                    <a:pt x="6548" y="949"/>
                    <a:pt x="6590" y="679"/>
                    <a:pt x="6607" y="407"/>
                  </a:cubicBezTo>
                  <a:cubicBezTo>
                    <a:pt x="6610" y="362"/>
                    <a:pt x="6576" y="310"/>
                    <a:pt x="6535" y="291"/>
                  </a:cubicBezTo>
                  <a:cubicBezTo>
                    <a:pt x="6065" y="68"/>
                    <a:pt x="5551" y="0"/>
                    <a:pt x="5031"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3" name="Google Shape;693;g2a2663abdf2_0_208"/>
            <p:cNvSpPr/>
            <p:nvPr/>
          </p:nvSpPr>
          <p:spPr>
            <a:xfrm>
              <a:off x="3559200" y="3197175"/>
              <a:ext cx="165000" cy="104400"/>
            </a:xfrm>
            <a:custGeom>
              <a:avLst/>
              <a:gdLst/>
              <a:ahLst/>
              <a:cxnLst/>
              <a:rect l="l" t="t" r="r" b="b"/>
              <a:pathLst>
                <a:path w="6600" h="4176" extrusionOk="0">
                  <a:moveTo>
                    <a:pt x="6473" y="0"/>
                  </a:moveTo>
                  <a:cubicBezTo>
                    <a:pt x="6282" y="170"/>
                    <a:pt x="6080" y="325"/>
                    <a:pt x="5874" y="475"/>
                  </a:cubicBezTo>
                  <a:cubicBezTo>
                    <a:pt x="5584" y="685"/>
                    <a:pt x="5292" y="889"/>
                    <a:pt x="4998" y="1092"/>
                  </a:cubicBezTo>
                  <a:cubicBezTo>
                    <a:pt x="4971" y="1037"/>
                    <a:pt x="4906" y="1007"/>
                    <a:pt x="4851" y="977"/>
                  </a:cubicBezTo>
                  <a:cubicBezTo>
                    <a:pt x="4768" y="933"/>
                    <a:pt x="4684" y="891"/>
                    <a:pt x="4598" y="850"/>
                  </a:cubicBezTo>
                  <a:cubicBezTo>
                    <a:pt x="4418" y="766"/>
                    <a:pt x="4236" y="694"/>
                    <a:pt x="4047" y="632"/>
                  </a:cubicBezTo>
                  <a:cubicBezTo>
                    <a:pt x="3671" y="510"/>
                    <a:pt x="3283" y="427"/>
                    <a:pt x="2891" y="381"/>
                  </a:cubicBezTo>
                  <a:cubicBezTo>
                    <a:pt x="2875" y="378"/>
                    <a:pt x="2856" y="378"/>
                    <a:pt x="2838" y="376"/>
                  </a:cubicBezTo>
                  <a:cubicBezTo>
                    <a:pt x="2663" y="427"/>
                    <a:pt x="2491" y="489"/>
                    <a:pt x="2326" y="566"/>
                  </a:cubicBezTo>
                  <a:cubicBezTo>
                    <a:pt x="2511" y="566"/>
                    <a:pt x="2696" y="575"/>
                    <a:pt x="2882" y="595"/>
                  </a:cubicBezTo>
                  <a:cubicBezTo>
                    <a:pt x="3263" y="637"/>
                    <a:pt x="3638" y="716"/>
                    <a:pt x="4003" y="834"/>
                  </a:cubicBezTo>
                  <a:cubicBezTo>
                    <a:pt x="4184" y="891"/>
                    <a:pt x="4361" y="957"/>
                    <a:pt x="4535" y="1029"/>
                  </a:cubicBezTo>
                  <a:cubicBezTo>
                    <a:pt x="4626" y="1065"/>
                    <a:pt x="4714" y="1105"/>
                    <a:pt x="4803" y="1147"/>
                  </a:cubicBezTo>
                  <a:cubicBezTo>
                    <a:pt x="4827" y="1158"/>
                    <a:pt x="4852" y="1169"/>
                    <a:pt x="4877" y="1178"/>
                  </a:cubicBezTo>
                  <a:lnTo>
                    <a:pt x="4439" y="1478"/>
                  </a:lnTo>
                  <a:cubicBezTo>
                    <a:pt x="3933" y="1824"/>
                    <a:pt x="3421" y="2161"/>
                    <a:pt x="2898" y="2481"/>
                  </a:cubicBezTo>
                  <a:cubicBezTo>
                    <a:pt x="2682" y="2391"/>
                    <a:pt x="2443" y="2352"/>
                    <a:pt x="2212" y="2311"/>
                  </a:cubicBezTo>
                  <a:cubicBezTo>
                    <a:pt x="1891" y="2257"/>
                    <a:pt x="1568" y="2222"/>
                    <a:pt x="1242" y="2211"/>
                  </a:cubicBezTo>
                  <a:cubicBezTo>
                    <a:pt x="1160" y="2209"/>
                    <a:pt x="1078" y="2207"/>
                    <a:pt x="997" y="2207"/>
                  </a:cubicBezTo>
                  <a:cubicBezTo>
                    <a:pt x="915" y="2207"/>
                    <a:pt x="834" y="2209"/>
                    <a:pt x="752" y="2211"/>
                  </a:cubicBezTo>
                  <a:cubicBezTo>
                    <a:pt x="794" y="2268"/>
                    <a:pt x="857" y="2284"/>
                    <a:pt x="923" y="2286"/>
                  </a:cubicBezTo>
                  <a:lnTo>
                    <a:pt x="920" y="2290"/>
                  </a:lnTo>
                  <a:cubicBezTo>
                    <a:pt x="873" y="2335"/>
                    <a:pt x="827" y="2383"/>
                    <a:pt x="784" y="2433"/>
                  </a:cubicBezTo>
                  <a:cubicBezTo>
                    <a:pt x="879" y="2430"/>
                    <a:pt x="975" y="2428"/>
                    <a:pt x="1070" y="2428"/>
                  </a:cubicBezTo>
                  <a:cubicBezTo>
                    <a:pt x="1125" y="2428"/>
                    <a:pt x="1181" y="2429"/>
                    <a:pt x="1236" y="2430"/>
                  </a:cubicBezTo>
                  <a:cubicBezTo>
                    <a:pt x="1539" y="2439"/>
                    <a:pt x="1842" y="2460"/>
                    <a:pt x="2141" y="2498"/>
                  </a:cubicBezTo>
                  <a:cubicBezTo>
                    <a:pt x="2333" y="2523"/>
                    <a:pt x="2523" y="2565"/>
                    <a:pt x="2715" y="2592"/>
                  </a:cubicBezTo>
                  <a:cubicBezTo>
                    <a:pt x="2308" y="2835"/>
                    <a:pt x="1895" y="3067"/>
                    <a:pt x="1472" y="3278"/>
                  </a:cubicBezTo>
                  <a:cubicBezTo>
                    <a:pt x="998" y="3515"/>
                    <a:pt x="507" y="3707"/>
                    <a:pt x="22" y="3914"/>
                  </a:cubicBezTo>
                  <a:cubicBezTo>
                    <a:pt x="18" y="3931"/>
                    <a:pt x="14" y="3947"/>
                    <a:pt x="11" y="3963"/>
                  </a:cubicBezTo>
                  <a:cubicBezTo>
                    <a:pt x="0" y="4015"/>
                    <a:pt x="17" y="4056"/>
                    <a:pt x="48" y="4083"/>
                  </a:cubicBezTo>
                  <a:cubicBezTo>
                    <a:pt x="506" y="3949"/>
                    <a:pt x="947" y="3748"/>
                    <a:pt x="1374" y="3544"/>
                  </a:cubicBezTo>
                  <a:cubicBezTo>
                    <a:pt x="1508" y="3480"/>
                    <a:pt x="1641" y="3414"/>
                    <a:pt x="1774" y="3346"/>
                  </a:cubicBezTo>
                  <a:lnTo>
                    <a:pt x="1774" y="3346"/>
                  </a:lnTo>
                  <a:cubicBezTo>
                    <a:pt x="1724" y="3422"/>
                    <a:pt x="1674" y="3498"/>
                    <a:pt x="1624" y="3575"/>
                  </a:cubicBezTo>
                  <a:cubicBezTo>
                    <a:pt x="1519" y="3743"/>
                    <a:pt x="1408" y="3906"/>
                    <a:pt x="1289" y="4066"/>
                  </a:cubicBezTo>
                  <a:lnTo>
                    <a:pt x="1207" y="4175"/>
                  </a:lnTo>
                  <a:cubicBezTo>
                    <a:pt x="1290" y="4173"/>
                    <a:pt x="1373" y="4172"/>
                    <a:pt x="1456" y="4168"/>
                  </a:cubicBezTo>
                  <a:cubicBezTo>
                    <a:pt x="1571" y="4009"/>
                    <a:pt x="1679" y="3847"/>
                    <a:pt x="1782" y="3678"/>
                  </a:cubicBezTo>
                  <a:cubicBezTo>
                    <a:pt x="1837" y="3588"/>
                    <a:pt x="1885" y="3493"/>
                    <a:pt x="1932" y="3398"/>
                  </a:cubicBezTo>
                  <a:cubicBezTo>
                    <a:pt x="1958" y="3346"/>
                    <a:pt x="1983" y="3291"/>
                    <a:pt x="1989" y="3233"/>
                  </a:cubicBezTo>
                  <a:cubicBezTo>
                    <a:pt x="2308" y="3064"/>
                    <a:pt x="2624" y="2886"/>
                    <a:pt x="2934" y="2700"/>
                  </a:cubicBezTo>
                  <a:cubicBezTo>
                    <a:pt x="2981" y="2673"/>
                    <a:pt x="3026" y="2643"/>
                    <a:pt x="3073" y="2616"/>
                  </a:cubicBezTo>
                  <a:lnTo>
                    <a:pt x="3078" y="2616"/>
                  </a:lnTo>
                  <a:cubicBezTo>
                    <a:pt x="3088" y="2616"/>
                    <a:pt x="3096" y="2608"/>
                    <a:pt x="3099" y="2599"/>
                  </a:cubicBezTo>
                  <a:cubicBezTo>
                    <a:pt x="3400" y="2416"/>
                    <a:pt x="3698" y="2227"/>
                    <a:pt x="3993" y="2033"/>
                  </a:cubicBezTo>
                  <a:lnTo>
                    <a:pt x="3993" y="2033"/>
                  </a:lnTo>
                  <a:cubicBezTo>
                    <a:pt x="3977" y="2092"/>
                    <a:pt x="3970" y="2155"/>
                    <a:pt x="3959" y="2206"/>
                  </a:cubicBezTo>
                  <a:cubicBezTo>
                    <a:pt x="3929" y="2352"/>
                    <a:pt x="3894" y="2497"/>
                    <a:pt x="3854" y="2640"/>
                  </a:cubicBezTo>
                  <a:cubicBezTo>
                    <a:pt x="3768" y="2949"/>
                    <a:pt x="3663" y="3251"/>
                    <a:pt x="3539" y="3547"/>
                  </a:cubicBezTo>
                  <a:cubicBezTo>
                    <a:pt x="3484" y="3683"/>
                    <a:pt x="3421" y="3814"/>
                    <a:pt x="3354" y="3944"/>
                  </a:cubicBezTo>
                  <a:cubicBezTo>
                    <a:pt x="3419" y="3893"/>
                    <a:pt x="3485" y="3842"/>
                    <a:pt x="3548" y="3788"/>
                  </a:cubicBezTo>
                  <a:lnTo>
                    <a:pt x="3701" y="3660"/>
                  </a:lnTo>
                  <a:cubicBezTo>
                    <a:pt x="3703" y="3656"/>
                    <a:pt x="3705" y="3651"/>
                    <a:pt x="3706" y="3646"/>
                  </a:cubicBezTo>
                  <a:cubicBezTo>
                    <a:pt x="3835" y="3345"/>
                    <a:pt x="3941" y="3035"/>
                    <a:pt x="4024" y="2718"/>
                  </a:cubicBezTo>
                  <a:cubicBezTo>
                    <a:pt x="4066" y="2560"/>
                    <a:pt x="4102" y="2400"/>
                    <a:pt x="4133" y="2238"/>
                  </a:cubicBezTo>
                  <a:cubicBezTo>
                    <a:pt x="4150" y="2148"/>
                    <a:pt x="4187" y="2020"/>
                    <a:pt x="4153" y="1927"/>
                  </a:cubicBezTo>
                  <a:cubicBezTo>
                    <a:pt x="4690" y="1571"/>
                    <a:pt x="5219" y="1204"/>
                    <a:pt x="5745" y="832"/>
                  </a:cubicBezTo>
                  <a:lnTo>
                    <a:pt x="5745" y="832"/>
                  </a:lnTo>
                  <a:cubicBezTo>
                    <a:pt x="5717" y="957"/>
                    <a:pt x="5709" y="1087"/>
                    <a:pt x="5692" y="1215"/>
                  </a:cubicBezTo>
                  <a:cubicBezTo>
                    <a:pt x="5665" y="1394"/>
                    <a:pt x="5638" y="1574"/>
                    <a:pt x="5600" y="1751"/>
                  </a:cubicBezTo>
                  <a:cubicBezTo>
                    <a:pt x="5536" y="2052"/>
                    <a:pt x="5448" y="2347"/>
                    <a:pt x="5339" y="2635"/>
                  </a:cubicBezTo>
                  <a:cubicBezTo>
                    <a:pt x="5332" y="2730"/>
                    <a:pt x="5320" y="2824"/>
                    <a:pt x="5299" y="2917"/>
                  </a:cubicBezTo>
                  <a:cubicBezTo>
                    <a:pt x="5282" y="2996"/>
                    <a:pt x="5338" y="3055"/>
                    <a:pt x="5407" y="3061"/>
                  </a:cubicBezTo>
                  <a:cubicBezTo>
                    <a:pt x="5436" y="2995"/>
                    <a:pt x="5463" y="2930"/>
                    <a:pt x="5489" y="2863"/>
                  </a:cubicBezTo>
                  <a:cubicBezTo>
                    <a:pt x="5628" y="2516"/>
                    <a:pt x="5727" y="2156"/>
                    <a:pt x="5792" y="1790"/>
                  </a:cubicBezTo>
                  <a:cubicBezTo>
                    <a:pt x="5823" y="1617"/>
                    <a:pt x="5850" y="1441"/>
                    <a:pt x="5859" y="1263"/>
                  </a:cubicBezTo>
                  <a:cubicBezTo>
                    <a:pt x="5868" y="1097"/>
                    <a:pt x="5881" y="926"/>
                    <a:pt x="5839" y="766"/>
                  </a:cubicBezTo>
                  <a:cubicBezTo>
                    <a:pt x="5853" y="755"/>
                    <a:pt x="5868" y="745"/>
                    <a:pt x="5883" y="735"/>
                  </a:cubicBezTo>
                  <a:cubicBezTo>
                    <a:pt x="6129" y="559"/>
                    <a:pt x="6369" y="379"/>
                    <a:pt x="6595" y="179"/>
                  </a:cubicBezTo>
                  <a:cubicBezTo>
                    <a:pt x="6596" y="166"/>
                    <a:pt x="6598" y="153"/>
                    <a:pt x="6598" y="140"/>
                  </a:cubicBezTo>
                  <a:cubicBezTo>
                    <a:pt x="6600" y="95"/>
                    <a:pt x="6567" y="43"/>
                    <a:pt x="6526" y="23"/>
                  </a:cubicBezTo>
                  <a:cubicBezTo>
                    <a:pt x="6509" y="16"/>
                    <a:pt x="6490" y="10"/>
                    <a:pt x="6473" y="0"/>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4" name="Google Shape;694;g2a2663abdf2_0_208"/>
            <p:cNvSpPr/>
            <p:nvPr/>
          </p:nvSpPr>
          <p:spPr>
            <a:xfrm>
              <a:off x="3723600" y="3207475"/>
              <a:ext cx="80125" cy="154175"/>
            </a:xfrm>
            <a:custGeom>
              <a:avLst/>
              <a:gdLst/>
              <a:ahLst/>
              <a:cxnLst/>
              <a:rect l="l" t="t" r="r" b="b"/>
              <a:pathLst>
                <a:path w="3205" h="6167" extrusionOk="0">
                  <a:moveTo>
                    <a:pt x="1674" y="0"/>
                  </a:moveTo>
                  <a:cubicBezTo>
                    <a:pt x="1657" y="0"/>
                    <a:pt x="1639" y="4"/>
                    <a:pt x="1625" y="12"/>
                  </a:cubicBezTo>
                  <a:cubicBezTo>
                    <a:pt x="898" y="428"/>
                    <a:pt x="503" y="1247"/>
                    <a:pt x="106" y="1950"/>
                  </a:cubicBezTo>
                  <a:cubicBezTo>
                    <a:pt x="63" y="2028"/>
                    <a:pt x="45" y="2101"/>
                    <a:pt x="79" y="2185"/>
                  </a:cubicBezTo>
                  <a:cubicBezTo>
                    <a:pt x="94" y="2221"/>
                    <a:pt x="133" y="2237"/>
                    <a:pt x="169" y="2237"/>
                  </a:cubicBezTo>
                  <a:cubicBezTo>
                    <a:pt x="174" y="2237"/>
                    <a:pt x="180" y="2237"/>
                    <a:pt x="185" y="2236"/>
                  </a:cubicBezTo>
                  <a:cubicBezTo>
                    <a:pt x="236" y="2228"/>
                    <a:pt x="287" y="2222"/>
                    <a:pt x="336" y="2211"/>
                  </a:cubicBezTo>
                  <a:lnTo>
                    <a:pt x="336" y="2211"/>
                  </a:lnTo>
                  <a:cubicBezTo>
                    <a:pt x="292" y="2298"/>
                    <a:pt x="250" y="2384"/>
                    <a:pt x="215" y="2475"/>
                  </a:cubicBezTo>
                  <a:cubicBezTo>
                    <a:pt x="123" y="2705"/>
                    <a:pt x="63" y="2945"/>
                    <a:pt x="31" y="3192"/>
                  </a:cubicBezTo>
                  <a:cubicBezTo>
                    <a:pt x="16" y="3312"/>
                    <a:pt x="6" y="3435"/>
                    <a:pt x="8" y="3556"/>
                  </a:cubicBezTo>
                  <a:cubicBezTo>
                    <a:pt x="11" y="3654"/>
                    <a:pt x="1" y="3795"/>
                    <a:pt x="60" y="3879"/>
                  </a:cubicBezTo>
                  <a:cubicBezTo>
                    <a:pt x="91" y="3922"/>
                    <a:pt x="129" y="3939"/>
                    <a:pt x="168" y="3939"/>
                  </a:cubicBezTo>
                  <a:cubicBezTo>
                    <a:pt x="204" y="3939"/>
                    <a:pt x="242" y="3925"/>
                    <a:pt x="277" y="3904"/>
                  </a:cubicBezTo>
                  <a:lnTo>
                    <a:pt x="277" y="3904"/>
                  </a:lnTo>
                  <a:cubicBezTo>
                    <a:pt x="259" y="3952"/>
                    <a:pt x="246" y="4003"/>
                    <a:pt x="236" y="4053"/>
                  </a:cubicBezTo>
                  <a:cubicBezTo>
                    <a:pt x="204" y="4199"/>
                    <a:pt x="198" y="4343"/>
                    <a:pt x="215" y="4491"/>
                  </a:cubicBezTo>
                  <a:cubicBezTo>
                    <a:pt x="229" y="4610"/>
                    <a:pt x="255" y="4829"/>
                    <a:pt x="413" y="4837"/>
                  </a:cubicBezTo>
                  <a:cubicBezTo>
                    <a:pt x="415" y="4837"/>
                    <a:pt x="417" y="4838"/>
                    <a:pt x="420" y="4838"/>
                  </a:cubicBezTo>
                  <a:cubicBezTo>
                    <a:pt x="475" y="4838"/>
                    <a:pt x="514" y="4801"/>
                    <a:pt x="549" y="4759"/>
                  </a:cubicBezTo>
                  <a:lnTo>
                    <a:pt x="549" y="4761"/>
                  </a:lnTo>
                  <a:cubicBezTo>
                    <a:pt x="577" y="4933"/>
                    <a:pt x="627" y="5101"/>
                    <a:pt x="689" y="5265"/>
                  </a:cubicBezTo>
                  <a:cubicBezTo>
                    <a:pt x="813" y="5586"/>
                    <a:pt x="1002" y="5882"/>
                    <a:pt x="1238" y="6133"/>
                  </a:cubicBezTo>
                  <a:cubicBezTo>
                    <a:pt x="1261" y="6156"/>
                    <a:pt x="1288" y="6166"/>
                    <a:pt x="1314" y="6166"/>
                  </a:cubicBezTo>
                  <a:cubicBezTo>
                    <a:pt x="1347" y="6166"/>
                    <a:pt x="1380" y="6149"/>
                    <a:pt x="1404" y="6120"/>
                  </a:cubicBezTo>
                  <a:cubicBezTo>
                    <a:pt x="1663" y="5807"/>
                    <a:pt x="1921" y="5487"/>
                    <a:pt x="2122" y="5131"/>
                  </a:cubicBezTo>
                  <a:cubicBezTo>
                    <a:pt x="2217" y="4962"/>
                    <a:pt x="2297" y="4785"/>
                    <a:pt x="2355" y="4599"/>
                  </a:cubicBezTo>
                  <a:cubicBezTo>
                    <a:pt x="2383" y="4512"/>
                    <a:pt x="2411" y="4415"/>
                    <a:pt x="2428" y="4316"/>
                  </a:cubicBezTo>
                  <a:lnTo>
                    <a:pt x="2444" y="4332"/>
                  </a:lnTo>
                  <a:cubicBezTo>
                    <a:pt x="2501" y="4389"/>
                    <a:pt x="2563" y="4439"/>
                    <a:pt x="2630" y="4485"/>
                  </a:cubicBezTo>
                  <a:cubicBezTo>
                    <a:pt x="2645" y="4495"/>
                    <a:pt x="2663" y="4500"/>
                    <a:pt x="2680" y="4500"/>
                  </a:cubicBezTo>
                  <a:cubicBezTo>
                    <a:pt x="2730" y="4500"/>
                    <a:pt x="2779" y="4462"/>
                    <a:pt x="2779" y="4410"/>
                  </a:cubicBezTo>
                  <a:cubicBezTo>
                    <a:pt x="2781" y="4176"/>
                    <a:pt x="2771" y="3944"/>
                    <a:pt x="2749" y="3712"/>
                  </a:cubicBezTo>
                  <a:cubicBezTo>
                    <a:pt x="2739" y="3599"/>
                    <a:pt x="2729" y="3488"/>
                    <a:pt x="2712" y="3377"/>
                  </a:cubicBezTo>
                  <a:cubicBezTo>
                    <a:pt x="2708" y="3361"/>
                    <a:pt x="2706" y="3347"/>
                    <a:pt x="2702" y="3331"/>
                  </a:cubicBezTo>
                  <a:lnTo>
                    <a:pt x="2702" y="3331"/>
                  </a:lnTo>
                  <a:cubicBezTo>
                    <a:pt x="2755" y="3393"/>
                    <a:pt x="2813" y="3452"/>
                    <a:pt x="2865" y="3513"/>
                  </a:cubicBezTo>
                  <a:cubicBezTo>
                    <a:pt x="2883" y="3534"/>
                    <a:pt x="2908" y="3543"/>
                    <a:pt x="2933" y="3543"/>
                  </a:cubicBezTo>
                  <a:cubicBezTo>
                    <a:pt x="2981" y="3543"/>
                    <a:pt x="3028" y="3509"/>
                    <a:pt x="3030" y="3455"/>
                  </a:cubicBezTo>
                  <a:cubicBezTo>
                    <a:pt x="3038" y="3145"/>
                    <a:pt x="3009" y="2837"/>
                    <a:pt x="2941" y="2535"/>
                  </a:cubicBezTo>
                  <a:cubicBezTo>
                    <a:pt x="2908" y="2388"/>
                    <a:pt x="2869" y="2242"/>
                    <a:pt x="2816" y="2101"/>
                  </a:cubicBezTo>
                  <a:cubicBezTo>
                    <a:pt x="2797" y="2051"/>
                    <a:pt x="2776" y="2003"/>
                    <a:pt x="2755" y="1955"/>
                  </a:cubicBezTo>
                  <a:lnTo>
                    <a:pt x="2755" y="1955"/>
                  </a:lnTo>
                  <a:cubicBezTo>
                    <a:pt x="2837" y="2013"/>
                    <a:pt x="2908" y="2081"/>
                    <a:pt x="2975" y="2154"/>
                  </a:cubicBezTo>
                  <a:cubicBezTo>
                    <a:pt x="2995" y="2176"/>
                    <a:pt x="3020" y="2185"/>
                    <a:pt x="3044" y="2185"/>
                  </a:cubicBezTo>
                  <a:cubicBezTo>
                    <a:pt x="3083" y="2185"/>
                    <a:pt x="3120" y="2161"/>
                    <a:pt x="3137" y="2120"/>
                  </a:cubicBezTo>
                  <a:cubicBezTo>
                    <a:pt x="3205" y="1956"/>
                    <a:pt x="3113" y="1752"/>
                    <a:pt x="3050" y="1598"/>
                  </a:cubicBezTo>
                  <a:cubicBezTo>
                    <a:pt x="2974" y="1414"/>
                    <a:pt x="2873" y="1242"/>
                    <a:pt x="2758" y="1080"/>
                  </a:cubicBezTo>
                  <a:cubicBezTo>
                    <a:pt x="2644" y="918"/>
                    <a:pt x="2514" y="766"/>
                    <a:pt x="2375" y="625"/>
                  </a:cubicBezTo>
                  <a:cubicBezTo>
                    <a:pt x="2323" y="571"/>
                    <a:pt x="2266" y="521"/>
                    <a:pt x="2211" y="471"/>
                  </a:cubicBezTo>
                  <a:cubicBezTo>
                    <a:pt x="2067" y="306"/>
                    <a:pt x="1908" y="155"/>
                    <a:pt x="1734" y="19"/>
                  </a:cubicBezTo>
                  <a:cubicBezTo>
                    <a:pt x="1719" y="6"/>
                    <a:pt x="1696" y="0"/>
                    <a:pt x="1674"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5" name="Google Shape;695;g2a2663abdf2_0_208"/>
            <p:cNvSpPr/>
            <p:nvPr/>
          </p:nvSpPr>
          <p:spPr>
            <a:xfrm>
              <a:off x="3725175" y="3207425"/>
              <a:ext cx="76575" cy="154200"/>
            </a:xfrm>
            <a:custGeom>
              <a:avLst/>
              <a:gdLst/>
              <a:ahLst/>
              <a:cxnLst/>
              <a:rect l="l" t="t" r="r" b="b"/>
              <a:pathLst>
                <a:path w="3063" h="6168" extrusionOk="0">
                  <a:moveTo>
                    <a:pt x="1620" y="0"/>
                  </a:moveTo>
                  <a:cubicBezTo>
                    <a:pt x="1602" y="0"/>
                    <a:pt x="1584" y="4"/>
                    <a:pt x="1570" y="12"/>
                  </a:cubicBezTo>
                  <a:cubicBezTo>
                    <a:pt x="1557" y="19"/>
                    <a:pt x="1544" y="28"/>
                    <a:pt x="1531" y="37"/>
                  </a:cubicBezTo>
                  <a:cubicBezTo>
                    <a:pt x="1556" y="240"/>
                    <a:pt x="1565" y="446"/>
                    <a:pt x="1570" y="650"/>
                  </a:cubicBezTo>
                  <a:cubicBezTo>
                    <a:pt x="1576" y="939"/>
                    <a:pt x="1577" y="1227"/>
                    <a:pt x="1576" y="1515"/>
                  </a:cubicBezTo>
                  <a:cubicBezTo>
                    <a:pt x="1571" y="1514"/>
                    <a:pt x="1566" y="1513"/>
                    <a:pt x="1560" y="1513"/>
                  </a:cubicBezTo>
                  <a:cubicBezTo>
                    <a:pt x="1516" y="1513"/>
                    <a:pt x="1472" y="1538"/>
                    <a:pt x="1431" y="1559"/>
                  </a:cubicBezTo>
                  <a:cubicBezTo>
                    <a:pt x="1364" y="1594"/>
                    <a:pt x="1298" y="1629"/>
                    <a:pt x="1232" y="1667"/>
                  </a:cubicBezTo>
                  <a:cubicBezTo>
                    <a:pt x="1095" y="1746"/>
                    <a:pt x="962" y="1835"/>
                    <a:pt x="835" y="1932"/>
                  </a:cubicBezTo>
                  <a:cubicBezTo>
                    <a:pt x="581" y="2124"/>
                    <a:pt x="349" y="2343"/>
                    <a:pt x="137" y="2580"/>
                  </a:cubicBezTo>
                  <a:cubicBezTo>
                    <a:pt x="128" y="2591"/>
                    <a:pt x="119" y="2603"/>
                    <a:pt x="110" y="2614"/>
                  </a:cubicBezTo>
                  <a:cubicBezTo>
                    <a:pt x="63" y="2752"/>
                    <a:pt x="27" y="2895"/>
                    <a:pt x="1" y="3039"/>
                  </a:cubicBezTo>
                  <a:cubicBezTo>
                    <a:pt x="85" y="2917"/>
                    <a:pt x="177" y="2798"/>
                    <a:pt x="276" y="2685"/>
                  </a:cubicBezTo>
                  <a:cubicBezTo>
                    <a:pt x="477" y="2452"/>
                    <a:pt x="703" y="2240"/>
                    <a:pt x="949" y="2053"/>
                  </a:cubicBezTo>
                  <a:cubicBezTo>
                    <a:pt x="1070" y="1960"/>
                    <a:pt x="1195" y="1873"/>
                    <a:pt x="1322" y="1791"/>
                  </a:cubicBezTo>
                  <a:cubicBezTo>
                    <a:pt x="1388" y="1748"/>
                    <a:pt x="1455" y="1707"/>
                    <a:pt x="1523" y="1668"/>
                  </a:cubicBezTo>
                  <a:cubicBezTo>
                    <a:pt x="1543" y="1657"/>
                    <a:pt x="1561" y="1646"/>
                    <a:pt x="1577" y="1634"/>
                  </a:cubicBezTo>
                  <a:lnTo>
                    <a:pt x="1577" y="1634"/>
                  </a:lnTo>
                  <a:cubicBezTo>
                    <a:pt x="1577" y="1777"/>
                    <a:pt x="1576" y="1920"/>
                    <a:pt x="1575" y="2063"/>
                  </a:cubicBezTo>
                  <a:cubicBezTo>
                    <a:pt x="1571" y="2556"/>
                    <a:pt x="1560" y="3050"/>
                    <a:pt x="1531" y="3543"/>
                  </a:cubicBezTo>
                  <a:cubicBezTo>
                    <a:pt x="1372" y="3644"/>
                    <a:pt x="1236" y="3785"/>
                    <a:pt x="1105" y="3918"/>
                  </a:cubicBezTo>
                  <a:cubicBezTo>
                    <a:pt x="920" y="4105"/>
                    <a:pt x="748" y="4303"/>
                    <a:pt x="592" y="4514"/>
                  </a:cubicBezTo>
                  <a:cubicBezTo>
                    <a:pt x="514" y="4619"/>
                    <a:pt x="439" y="4728"/>
                    <a:pt x="367" y="4837"/>
                  </a:cubicBezTo>
                  <a:cubicBezTo>
                    <a:pt x="414" y="4836"/>
                    <a:pt x="454" y="4803"/>
                    <a:pt x="487" y="4759"/>
                  </a:cubicBezTo>
                  <a:lnTo>
                    <a:pt x="487" y="4762"/>
                  </a:lnTo>
                  <a:cubicBezTo>
                    <a:pt x="496" y="4814"/>
                    <a:pt x="506" y="4866"/>
                    <a:pt x="519" y="4919"/>
                  </a:cubicBezTo>
                  <a:cubicBezTo>
                    <a:pt x="586" y="4816"/>
                    <a:pt x="653" y="4716"/>
                    <a:pt x="725" y="4618"/>
                  </a:cubicBezTo>
                  <a:cubicBezTo>
                    <a:pt x="868" y="4422"/>
                    <a:pt x="1023" y="4231"/>
                    <a:pt x="1186" y="4050"/>
                  </a:cubicBezTo>
                  <a:cubicBezTo>
                    <a:pt x="1291" y="3935"/>
                    <a:pt x="1406" y="3829"/>
                    <a:pt x="1513" y="3714"/>
                  </a:cubicBezTo>
                  <a:lnTo>
                    <a:pt x="1513" y="3714"/>
                  </a:lnTo>
                  <a:cubicBezTo>
                    <a:pt x="1487" y="4095"/>
                    <a:pt x="1450" y="4474"/>
                    <a:pt x="1395" y="4852"/>
                  </a:cubicBezTo>
                  <a:cubicBezTo>
                    <a:pt x="1333" y="5274"/>
                    <a:pt x="1236" y="5687"/>
                    <a:pt x="1150" y="6103"/>
                  </a:cubicBezTo>
                  <a:lnTo>
                    <a:pt x="1178" y="6135"/>
                  </a:lnTo>
                  <a:cubicBezTo>
                    <a:pt x="1200" y="6158"/>
                    <a:pt x="1225" y="6168"/>
                    <a:pt x="1251" y="6168"/>
                  </a:cubicBezTo>
                  <a:cubicBezTo>
                    <a:pt x="1259" y="6168"/>
                    <a:pt x="1266" y="6167"/>
                    <a:pt x="1274" y="6165"/>
                  </a:cubicBezTo>
                  <a:cubicBezTo>
                    <a:pt x="1395" y="5801"/>
                    <a:pt x="1465" y="5415"/>
                    <a:pt x="1525" y="5040"/>
                  </a:cubicBezTo>
                  <a:cubicBezTo>
                    <a:pt x="1545" y="4921"/>
                    <a:pt x="1562" y="4804"/>
                    <a:pt x="1580" y="4685"/>
                  </a:cubicBezTo>
                  <a:cubicBezTo>
                    <a:pt x="1607" y="4753"/>
                    <a:pt x="1634" y="4822"/>
                    <a:pt x="1663" y="4889"/>
                  </a:cubicBezTo>
                  <a:cubicBezTo>
                    <a:pt x="1725" y="5035"/>
                    <a:pt x="1783" y="5186"/>
                    <a:pt x="1833" y="5336"/>
                  </a:cubicBezTo>
                  <a:cubicBezTo>
                    <a:pt x="1845" y="5371"/>
                    <a:pt x="1856" y="5406"/>
                    <a:pt x="1867" y="5440"/>
                  </a:cubicBezTo>
                  <a:cubicBezTo>
                    <a:pt x="1905" y="5385"/>
                    <a:pt x="1941" y="5330"/>
                    <a:pt x="1977" y="5272"/>
                  </a:cubicBezTo>
                  <a:cubicBezTo>
                    <a:pt x="1925" y="5123"/>
                    <a:pt x="1866" y="4976"/>
                    <a:pt x="1802" y="4831"/>
                  </a:cubicBezTo>
                  <a:cubicBezTo>
                    <a:pt x="1768" y="4753"/>
                    <a:pt x="1728" y="4679"/>
                    <a:pt x="1686" y="4605"/>
                  </a:cubicBezTo>
                  <a:cubicBezTo>
                    <a:pt x="1663" y="4563"/>
                    <a:pt x="1638" y="4522"/>
                    <a:pt x="1604" y="4491"/>
                  </a:cubicBezTo>
                  <a:cubicBezTo>
                    <a:pt x="1639" y="4201"/>
                    <a:pt x="1666" y="3912"/>
                    <a:pt x="1686" y="3621"/>
                  </a:cubicBezTo>
                  <a:cubicBezTo>
                    <a:pt x="1689" y="3578"/>
                    <a:pt x="1690" y="3534"/>
                    <a:pt x="1692" y="3491"/>
                  </a:cubicBezTo>
                  <a:cubicBezTo>
                    <a:pt x="1694" y="3490"/>
                    <a:pt x="1694" y="3489"/>
                    <a:pt x="1695" y="3487"/>
                  </a:cubicBezTo>
                  <a:cubicBezTo>
                    <a:pt x="1701" y="3480"/>
                    <a:pt x="1697" y="3471"/>
                    <a:pt x="1694" y="3466"/>
                  </a:cubicBezTo>
                  <a:cubicBezTo>
                    <a:pt x="1711" y="3182"/>
                    <a:pt x="1722" y="2900"/>
                    <a:pt x="1731" y="2615"/>
                  </a:cubicBezTo>
                  <a:cubicBezTo>
                    <a:pt x="1763" y="2652"/>
                    <a:pt x="1801" y="2687"/>
                    <a:pt x="1830" y="2717"/>
                  </a:cubicBezTo>
                  <a:cubicBezTo>
                    <a:pt x="1911" y="2804"/>
                    <a:pt x="1991" y="2894"/>
                    <a:pt x="2068" y="2985"/>
                  </a:cubicBezTo>
                  <a:cubicBezTo>
                    <a:pt x="2232" y="3183"/>
                    <a:pt x="2385" y="3392"/>
                    <a:pt x="2524" y="3610"/>
                  </a:cubicBezTo>
                  <a:cubicBezTo>
                    <a:pt x="2588" y="3709"/>
                    <a:pt x="2646" y="3810"/>
                    <a:pt x="2702" y="3913"/>
                  </a:cubicBezTo>
                  <a:cubicBezTo>
                    <a:pt x="2698" y="3846"/>
                    <a:pt x="2693" y="3780"/>
                    <a:pt x="2688" y="3714"/>
                  </a:cubicBezTo>
                  <a:cubicBezTo>
                    <a:pt x="2683" y="3661"/>
                    <a:pt x="2680" y="3607"/>
                    <a:pt x="2673" y="3553"/>
                  </a:cubicBezTo>
                  <a:cubicBezTo>
                    <a:pt x="2670" y="3551"/>
                    <a:pt x="2669" y="3547"/>
                    <a:pt x="2667" y="3544"/>
                  </a:cubicBezTo>
                  <a:cubicBezTo>
                    <a:pt x="2527" y="3322"/>
                    <a:pt x="2370" y="3108"/>
                    <a:pt x="2200" y="2907"/>
                  </a:cubicBezTo>
                  <a:cubicBezTo>
                    <a:pt x="2114" y="2807"/>
                    <a:pt x="2025" y="2709"/>
                    <a:pt x="1932" y="2615"/>
                  </a:cubicBezTo>
                  <a:cubicBezTo>
                    <a:pt x="1880" y="2562"/>
                    <a:pt x="1812" y="2479"/>
                    <a:pt x="1736" y="2458"/>
                  </a:cubicBezTo>
                  <a:cubicBezTo>
                    <a:pt x="1747" y="1940"/>
                    <a:pt x="1747" y="1421"/>
                    <a:pt x="1742" y="902"/>
                  </a:cubicBezTo>
                  <a:lnTo>
                    <a:pt x="1742" y="902"/>
                  </a:lnTo>
                  <a:cubicBezTo>
                    <a:pt x="1812" y="977"/>
                    <a:pt x="1895" y="1043"/>
                    <a:pt x="1971" y="1113"/>
                  </a:cubicBezTo>
                  <a:cubicBezTo>
                    <a:pt x="2077" y="1213"/>
                    <a:pt x="2182" y="1312"/>
                    <a:pt x="2284" y="1420"/>
                  </a:cubicBezTo>
                  <a:cubicBezTo>
                    <a:pt x="2452" y="1599"/>
                    <a:pt x="2608" y="1794"/>
                    <a:pt x="2749" y="1997"/>
                  </a:cubicBezTo>
                  <a:cubicBezTo>
                    <a:pt x="2808" y="2045"/>
                    <a:pt x="2864" y="2098"/>
                    <a:pt x="2918" y="2154"/>
                  </a:cubicBezTo>
                  <a:cubicBezTo>
                    <a:pt x="2938" y="2175"/>
                    <a:pt x="2962" y="2185"/>
                    <a:pt x="2986" y="2185"/>
                  </a:cubicBezTo>
                  <a:cubicBezTo>
                    <a:pt x="3015" y="2185"/>
                    <a:pt x="3043" y="2171"/>
                    <a:pt x="3063" y="2147"/>
                  </a:cubicBezTo>
                  <a:cubicBezTo>
                    <a:pt x="3031" y="2098"/>
                    <a:pt x="3001" y="2050"/>
                    <a:pt x="2970" y="2003"/>
                  </a:cubicBezTo>
                  <a:cubicBezTo>
                    <a:pt x="2805" y="1752"/>
                    <a:pt x="2612" y="1521"/>
                    <a:pt x="2399" y="1309"/>
                  </a:cubicBezTo>
                  <a:cubicBezTo>
                    <a:pt x="2299" y="1208"/>
                    <a:pt x="2195" y="1109"/>
                    <a:pt x="2082" y="1022"/>
                  </a:cubicBezTo>
                  <a:cubicBezTo>
                    <a:pt x="1977" y="941"/>
                    <a:pt x="1868" y="852"/>
                    <a:pt x="1743" y="806"/>
                  </a:cubicBezTo>
                  <a:lnTo>
                    <a:pt x="1743" y="764"/>
                  </a:lnTo>
                  <a:cubicBezTo>
                    <a:pt x="1741" y="522"/>
                    <a:pt x="1732" y="279"/>
                    <a:pt x="1703" y="38"/>
                  </a:cubicBezTo>
                  <a:lnTo>
                    <a:pt x="1680" y="18"/>
                  </a:lnTo>
                  <a:cubicBezTo>
                    <a:pt x="1664" y="6"/>
                    <a:pt x="1642" y="0"/>
                    <a:pt x="1620" y="0"/>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6" name="Google Shape;696;g2a2663abdf2_0_208"/>
            <p:cNvSpPr/>
            <p:nvPr/>
          </p:nvSpPr>
          <p:spPr>
            <a:xfrm>
              <a:off x="3571900" y="3098275"/>
              <a:ext cx="155100" cy="77275"/>
            </a:xfrm>
            <a:custGeom>
              <a:avLst/>
              <a:gdLst/>
              <a:ahLst/>
              <a:cxnLst/>
              <a:rect l="l" t="t" r="r" b="b"/>
              <a:pathLst>
                <a:path w="6204" h="3091" extrusionOk="0">
                  <a:moveTo>
                    <a:pt x="4037" y="0"/>
                  </a:moveTo>
                  <a:cubicBezTo>
                    <a:pt x="4005" y="0"/>
                    <a:pt x="3972" y="7"/>
                    <a:pt x="3938" y="24"/>
                  </a:cubicBezTo>
                  <a:cubicBezTo>
                    <a:pt x="3899" y="41"/>
                    <a:pt x="3885" y="91"/>
                    <a:pt x="3893" y="130"/>
                  </a:cubicBezTo>
                  <a:cubicBezTo>
                    <a:pt x="3902" y="181"/>
                    <a:pt x="3912" y="230"/>
                    <a:pt x="3925" y="280"/>
                  </a:cubicBezTo>
                  <a:cubicBezTo>
                    <a:pt x="3836" y="239"/>
                    <a:pt x="3747" y="203"/>
                    <a:pt x="3655" y="172"/>
                  </a:cubicBezTo>
                  <a:cubicBezTo>
                    <a:pt x="3421" y="91"/>
                    <a:pt x="3176" y="42"/>
                    <a:pt x="2930" y="24"/>
                  </a:cubicBezTo>
                  <a:cubicBezTo>
                    <a:pt x="2854" y="18"/>
                    <a:pt x="2778" y="14"/>
                    <a:pt x="2701" y="14"/>
                  </a:cubicBezTo>
                  <a:cubicBezTo>
                    <a:pt x="2656" y="14"/>
                    <a:pt x="2610" y="15"/>
                    <a:pt x="2565" y="18"/>
                  </a:cubicBezTo>
                  <a:cubicBezTo>
                    <a:pt x="2467" y="26"/>
                    <a:pt x="2325" y="21"/>
                    <a:pt x="2244" y="85"/>
                  </a:cubicBezTo>
                  <a:cubicBezTo>
                    <a:pt x="2163" y="147"/>
                    <a:pt x="2184" y="231"/>
                    <a:pt x="2229" y="302"/>
                  </a:cubicBezTo>
                  <a:cubicBezTo>
                    <a:pt x="2180" y="285"/>
                    <a:pt x="2129" y="276"/>
                    <a:pt x="2078" y="269"/>
                  </a:cubicBezTo>
                  <a:cubicBezTo>
                    <a:pt x="2004" y="257"/>
                    <a:pt x="1931" y="251"/>
                    <a:pt x="1858" y="251"/>
                  </a:cubicBezTo>
                  <a:cubicBezTo>
                    <a:pt x="1785" y="251"/>
                    <a:pt x="1712" y="257"/>
                    <a:pt x="1639" y="269"/>
                  </a:cubicBezTo>
                  <a:cubicBezTo>
                    <a:pt x="1520" y="288"/>
                    <a:pt x="1304" y="324"/>
                    <a:pt x="1303" y="482"/>
                  </a:cubicBezTo>
                  <a:cubicBezTo>
                    <a:pt x="1303" y="541"/>
                    <a:pt x="1340" y="581"/>
                    <a:pt x="1387" y="614"/>
                  </a:cubicBezTo>
                  <a:cubicBezTo>
                    <a:pt x="1386" y="614"/>
                    <a:pt x="1384" y="614"/>
                    <a:pt x="1384" y="615"/>
                  </a:cubicBezTo>
                  <a:cubicBezTo>
                    <a:pt x="1214" y="651"/>
                    <a:pt x="1048" y="709"/>
                    <a:pt x="889" y="781"/>
                  </a:cubicBezTo>
                  <a:cubicBezTo>
                    <a:pt x="574" y="920"/>
                    <a:pt x="287" y="1123"/>
                    <a:pt x="48" y="1371"/>
                  </a:cubicBezTo>
                  <a:cubicBezTo>
                    <a:pt x="0" y="1417"/>
                    <a:pt x="17" y="1488"/>
                    <a:pt x="71" y="1527"/>
                  </a:cubicBezTo>
                  <a:cubicBezTo>
                    <a:pt x="397" y="1772"/>
                    <a:pt x="728" y="2014"/>
                    <a:pt x="1091" y="2198"/>
                  </a:cubicBezTo>
                  <a:cubicBezTo>
                    <a:pt x="1264" y="2286"/>
                    <a:pt x="1446" y="2357"/>
                    <a:pt x="1636" y="2406"/>
                  </a:cubicBezTo>
                  <a:cubicBezTo>
                    <a:pt x="1722" y="2427"/>
                    <a:pt x="1821" y="2454"/>
                    <a:pt x="1922" y="2465"/>
                  </a:cubicBezTo>
                  <a:cubicBezTo>
                    <a:pt x="1917" y="2470"/>
                    <a:pt x="1912" y="2475"/>
                    <a:pt x="1908" y="2482"/>
                  </a:cubicBezTo>
                  <a:cubicBezTo>
                    <a:pt x="1852" y="2542"/>
                    <a:pt x="1805" y="2607"/>
                    <a:pt x="1763" y="2676"/>
                  </a:cubicBezTo>
                  <a:cubicBezTo>
                    <a:pt x="1726" y="2736"/>
                    <a:pt x="1772" y="2821"/>
                    <a:pt x="1842" y="2821"/>
                  </a:cubicBezTo>
                  <a:cubicBezTo>
                    <a:pt x="1844" y="2821"/>
                    <a:pt x="1845" y="2821"/>
                    <a:pt x="1846" y="2821"/>
                  </a:cubicBezTo>
                  <a:cubicBezTo>
                    <a:pt x="2080" y="2811"/>
                    <a:pt x="2310" y="2791"/>
                    <a:pt x="2542" y="2758"/>
                  </a:cubicBezTo>
                  <a:cubicBezTo>
                    <a:pt x="2653" y="2742"/>
                    <a:pt x="2765" y="2727"/>
                    <a:pt x="2875" y="2705"/>
                  </a:cubicBezTo>
                  <a:cubicBezTo>
                    <a:pt x="2890" y="2702"/>
                    <a:pt x="2905" y="2697"/>
                    <a:pt x="2920" y="2694"/>
                  </a:cubicBezTo>
                  <a:lnTo>
                    <a:pt x="2920" y="2694"/>
                  </a:lnTo>
                  <a:cubicBezTo>
                    <a:pt x="2862" y="2752"/>
                    <a:pt x="2806" y="2810"/>
                    <a:pt x="2747" y="2867"/>
                  </a:cubicBezTo>
                  <a:cubicBezTo>
                    <a:pt x="2688" y="2923"/>
                    <a:pt x="2730" y="3028"/>
                    <a:pt x="2811" y="3028"/>
                  </a:cubicBezTo>
                  <a:cubicBezTo>
                    <a:pt x="2811" y="3028"/>
                    <a:pt x="2812" y="3028"/>
                    <a:pt x="2812" y="3028"/>
                  </a:cubicBezTo>
                  <a:cubicBezTo>
                    <a:pt x="3123" y="3023"/>
                    <a:pt x="3428" y="2977"/>
                    <a:pt x="3728" y="2897"/>
                  </a:cubicBezTo>
                  <a:cubicBezTo>
                    <a:pt x="3873" y="2857"/>
                    <a:pt x="4017" y="2810"/>
                    <a:pt x="4155" y="2751"/>
                  </a:cubicBezTo>
                  <a:cubicBezTo>
                    <a:pt x="4203" y="2730"/>
                    <a:pt x="4250" y="2706"/>
                    <a:pt x="4298" y="2683"/>
                  </a:cubicBezTo>
                  <a:lnTo>
                    <a:pt x="4298" y="2683"/>
                  </a:lnTo>
                  <a:cubicBezTo>
                    <a:pt x="4244" y="2766"/>
                    <a:pt x="4179" y="2841"/>
                    <a:pt x="4109" y="2912"/>
                  </a:cubicBezTo>
                  <a:cubicBezTo>
                    <a:pt x="4056" y="2967"/>
                    <a:pt x="4083" y="3048"/>
                    <a:pt x="4151" y="3072"/>
                  </a:cubicBezTo>
                  <a:cubicBezTo>
                    <a:pt x="4187" y="3085"/>
                    <a:pt x="4224" y="3090"/>
                    <a:pt x="4262" y="3090"/>
                  </a:cubicBezTo>
                  <a:cubicBezTo>
                    <a:pt x="4401" y="3090"/>
                    <a:pt x="4549" y="3015"/>
                    <a:pt x="4667" y="2960"/>
                  </a:cubicBezTo>
                  <a:cubicBezTo>
                    <a:pt x="4848" y="2876"/>
                    <a:pt x="5015" y="2766"/>
                    <a:pt x="5172" y="2643"/>
                  </a:cubicBezTo>
                  <a:cubicBezTo>
                    <a:pt x="5329" y="2521"/>
                    <a:pt x="5473" y="2384"/>
                    <a:pt x="5607" y="2240"/>
                  </a:cubicBezTo>
                  <a:cubicBezTo>
                    <a:pt x="5658" y="2184"/>
                    <a:pt x="5706" y="2127"/>
                    <a:pt x="5753" y="2069"/>
                  </a:cubicBezTo>
                  <a:cubicBezTo>
                    <a:pt x="5912" y="1917"/>
                    <a:pt x="6054" y="1751"/>
                    <a:pt x="6183" y="1572"/>
                  </a:cubicBezTo>
                  <a:cubicBezTo>
                    <a:pt x="6204" y="1542"/>
                    <a:pt x="6201" y="1492"/>
                    <a:pt x="6184" y="1463"/>
                  </a:cubicBezTo>
                  <a:cubicBezTo>
                    <a:pt x="5732" y="756"/>
                    <a:pt x="4897" y="401"/>
                    <a:pt x="4176" y="39"/>
                  </a:cubicBezTo>
                  <a:cubicBezTo>
                    <a:pt x="4129" y="15"/>
                    <a:pt x="4084" y="0"/>
                    <a:pt x="4037"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7" name="Google Shape;697;g2a2663abdf2_0_208"/>
            <p:cNvSpPr/>
            <p:nvPr/>
          </p:nvSpPr>
          <p:spPr>
            <a:xfrm>
              <a:off x="3572275" y="3099125"/>
              <a:ext cx="154650" cy="75525"/>
            </a:xfrm>
            <a:custGeom>
              <a:avLst/>
              <a:gdLst/>
              <a:ahLst/>
              <a:cxnLst/>
              <a:rect l="l" t="t" r="r" b="b"/>
              <a:pathLst>
                <a:path w="6186" h="3021" extrusionOk="0">
                  <a:moveTo>
                    <a:pt x="3067" y="1"/>
                  </a:moveTo>
                  <a:lnTo>
                    <a:pt x="3067" y="1"/>
                  </a:lnTo>
                  <a:cubicBezTo>
                    <a:pt x="3193" y="80"/>
                    <a:pt x="3316" y="166"/>
                    <a:pt x="3435" y="260"/>
                  </a:cubicBezTo>
                  <a:cubicBezTo>
                    <a:pt x="3677" y="449"/>
                    <a:pt x="3899" y="666"/>
                    <a:pt x="4099" y="901"/>
                  </a:cubicBezTo>
                  <a:cubicBezTo>
                    <a:pt x="4197" y="1017"/>
                    <a:pt x="4290" y="1138"/>
                    <a:pt x="4379" y="1262"/>
                  </a:cubicBezTo>
                  <a:cubicBezTo>
                    <a:pt x="4424" y="1325"/>
                    <a:pt x="4469" y="1389"/>
                    <a:pt x="4512" y="1456"/>
                  </a:cubicBezTo>
                  <a:cubicBezTo>
                    <a:pt x="4523" y="1475"/>
                    <a:pt x="4536" y="1492"/>
                    <a:pt x="4548" y="1508"/>
                  </a:cubicBezTo>
                  <a:cubicBezTo>
                    <a:pt x="4405" y="1514"/>
                    <a:pt x="4262" y="1522"/>
                    <a:pt x="4120" y="1527"/>
                  </a:cubicBezTo>
                  <a:cubicBezTo>
                    <a:pt x="3704" y="1543"/>
                    <a:pt x="3287" y="1554"/>
                    <a:pt x="2870" y="1554"/>
                  </a:cubicBezTo>
                  <a:cubicBezTo>
                    <a:pt x="2793" y="1554"/>
                    <a:pt x="2717" y="1554"/>
                    <a:pt x="2641" y="1553"/>
                  </a:cubicBezTo>
                  <a:cubicBezTo>
                    <a:pt x="2531" y="1398"/>
                    <a:pt x="2385" y="1269"/>
                    <a:pt x="2244" y="1144"/>
                  </a:cubicBezTo>
                  <a:cubicBezTo>
                    <a:pt x="2049" y="970"/>
                    <a:pt x="1843" y="808"/>
                    <a:pt x="1626" y="662"/>
                  </a:cubicBezTo>
                  <a:cubicBezTo>
                    <a:pt x="1516" y="589"/>
                    <a:pt x="1404" y="518"/>
                    <a:pt x="1292" y="453"/>
                  </a:cubicBezTo>
                  <a:lnTo>
                    <a:pt x="1292" y="453"/>
                  </a:lnTo>
                  <a:cubicBezTo>
                    <a:pt x="1295" y="506"/>
                    <a:pt x="1332" y="544"/>
                    <a:pt x="1375" y="575"/>
                  </a:cubicBezTo>
                  <a:cubicBezTo>
                    <a:pt x="1373" y="575"/>
                    <a:pt x="1372" y="575"/>
                    <a:pt x="1372" y="576"/>
                  </a:cubicBezTo>
                  <a:cubicBezTo>
                    <a:pt x="1320" y="588"/>
                    <a:pt x="1269" y="601"/>
                    <a:pt x="1217" y="616"/>
                  </a:cubicBezTo>
                  <a:cubicBezTo>
                    <a:pt x="1323" y="678"/>
                    <a:pt x="1426" y="741"/>
                    <a:pt x="1528" y="808"/>
                  </a:cubicBezTo>
                  <a:cubicBezTo>
                    <a:pt x="1731" y="943"/>
                    <a:pt x="1929" y="1087"/>
                    <a:pt x="2117" y="1241"/>
                  </a:cubicBezTo>
                  <a:cubicBezTo>
                    <a:pt x="2237" y="1339"/>
                    <a:pt x="2349" y="1450"/>
                    <a:pt x="2468" y="1550"/>
                  </a:cubicBezTo>
                  <a:cubicBezTo>
                    <a:pt x="2088" y="1542"/>
                    <a:pt x="1706" y="1524"/>
                    <a:pt x="1326" y="1487"/>
                  </a:cubicBezTo>
                  <a:cubicBezTo>
                    <a:pt x="902" y="1446"/>
                    <a:pt x="485" y="1368"/>
                    <a:pt x="65" y="1303"/>
                  </a:cubicBezTo>
                  <a:lnTo>
                    <a:pt x="36" y="1331"/>
                  </a:lnTo>
                  <a:cubicBezTo>
                    <a:pt x="7" y="1361"/>
                    <a:pt x="1" y="1396"/>
                    <a:pt x="10" y="1429"/>
                  </a:cubicBezTo>
                  <a:cubicBezTo>
                    <a:pt x="380" y="1533"/>
                    <a:pt x="767" y="1582"/>
                    <a:pt x="1146" y="1627"/>
                  </a:cubicBezTo>
                  <a:cubicBezTo>
                    <a:pt x="1264" y="1639"/>
                    <a:pt x="1384" y="1653"/>
                    <a:pt x="1503" y="1663"/>
                  </a:cubicBezTo>
                  <a:cubicBezTo>
                    <a:pt x="1436" y="1695"/>
                    <a:pt x="1368" y="1725"/>
                    <a:pt x="1304" y="1756"/>
                  </a:cubicBezTo>
                  <a:cubicBezTo>
                    <a:pt x="1160" y="1825"/>
                    <a:pt x="1014" y="1889"/>
                    <a:pt x="866" y="1947"/>
                  </a:cubicBezTo>
                  <a:cubicBezTo>
                    <a:pt x="831" y="1961"/>
                    <a:pt x="797" y="1973"/>
                    <a:pt x="762" y="1987"/>
                  </a:cubicBezTo>
                  <a:cubicBezTo>
                    <a:pt x="820" y="2022"/>
                    <a:pt x="877" y="2056"/>
                    <a:pt x="935" y="2088"/>
                  </a:cubicBezTo>
                  <a:cubicBezTo>
                    <a:pt x="1081" y="2028"/>
                    <a:pt x="1226" y="1963"/>
                    <a:pt x="1367" y="1893"/>
                  </a:cubicBezTo>
                  <a:cubicBezTo>
                    <a:pt x="1443" y="1855"/>
                    <a:pt x="1517" y="1810"/>
                    <a:pt x="1589" y="1765"/>
                  </a:cubicBezTo>
                  <a:cubicBezTo>
                    <a:pt x="1629" y="1741"/>
                    <a:pt x="1670" y="1712"/>
                    <a:pt x="1699" y="1678"/>
                  </a:cubicBezTo>
                  <a:cubicBezTo>
                    <a:pt x="1989" y="1699"/>
                    <a:pt x="2280" y="1711"/>
                    <a:pt x="2572" y="1718"/>
                  </a:cubicBezTo>
                  <a:cubicBezTo>
                    <a:pt x="2593" y="1719"/>
                    <a:pt x="2615" y="1719"/>
                    <a:pt x="2637" y="1719"/>
                  </a:cubicBezTo>
                  <a:cubicBezTo>
                    <a:pt x="2659" y="1719"/>
                    <a:pt x="2681" y="1719"/>
                    <a:pt x="2702" y="1720"/>
                  </a:cubicBezTo>
                  <a:cubicBezTo>
                    <a:pt x="2703" y="1721"/>
                    <a:pt x="2705" y="1721"/>
                    <a:pt x="2706" y="1722"/>
                  </a:cubicBezTo>
                  <a:cubicBezTo>
                    <a:pt x="2709" y="1724"/>
                    <a:pt x="2712" y="1724"/>
                    <a:pt x="2715" y="1724"/>
                  </a:cubicBezTo>
                  <a:cubicBezTo>
                    <a:pt x="2720" y="1724"/>
                    <a:pt x="2724" y="1723"/>
                    <a:pt x="2727" y="1720"/>
                  </a:cubicBezTo>
                  <a:cubicBezTo>
                    <a:pt x="2813" y="1720"/>
                    <a:pt x="2899" y="1721"/>
                    <a:pt x="2985" y="1721"/>
                  </a:cubicBezTo>
                  <a:cubicBezTo>
                    <a:pt x="3183" y="1721"/>
                    <a:pt x="3381" y="1719"/>
                    <a:pt x="3579" y="1714"/>
                  </a:cubicBezTo>
                  <a:lnTo>
                    <a:pt x="3579" y="1714"/>
                  </a:lnTo>
                  <a:cubicBezTo>
                    <a:pt x="3543" y="1748"/>
                    <a:pt x="3511" y="1789"/>
                    <a:pt x="3483" y="1819"/>
                  </a:cubicBezTo>
                  <a:cubicBezTo>
                    <a:pt x="3400" y="1904"/>
                    <a:pt x="3315" y="1989"/>
                    <a:pt x="3226" y="2070"/>
                  </a:cubicBezTo>
                  <a:cubicBezTo>
                    <a:pt x="3036" y="2244"/>
                    <a:pt x="2835" y="2406"/>
                    <a:pt x="2624" y="2555"/>
                  </a:cubicBezTo>
                  <a:cubicBezTo>
                    <a:pt x="2527" y="2623"/>
                    <a:pt x="2428" y="2686"/>
                    <a:pt x="2328" y="2747"/>
                  </a:cubicBezTo>
                  <a:cubicBezTo>
                    <a:pt x="2394" y="2739"/>
                    <a:pt x="2461" y="2732"/>
                    <a:pt x="2526" y="2723"/>
                  </a:cubicBezTo>
                  <a:cubicBezTo>
                    <a:pt x="2579" y="2716"/>
                    <a:pt x="2631" y="2708"/>
                    <a:pt x="2685" y="2700"/>
                  </a:cubicBezTo>
                  <a:cubicBezTo>
                    <a:pt x="2687" y="2697"/>
                    <a:pt x="2692" y="2696"/>
                    <a:pt x="2695" y="2693"/>
                  </a:cubicBezTo>
                  <a:cubicBezTo>
                    <a:pt x="2911" y="2542"/>
                    <a:pt x="3115" y="2375"/>
                    <a:pt x="3308" y="2195"/>
                  </a:cubicBezTo>
                  <a:cubicBezTo>
                    <a:pt x="3405" y="2106"/>
                    <a:pt x="3498" y="2012"/>
                    <a:pt x="3588" y="1915"/>
                  </a:cubicBezTo>
                  <a:cubicBezTo>
                    <a:pt x="3638" y="1861"/>
                    <a:pt x="3716" y="1789"/>
                    <a:pt x="3734" y="1710"/>
                  </a:cubicBezTo>
                  <a:cubicBezTo>
                    <a:pt x="4252" y="1697"/>
                    <a:pt x="4771" y="1673"/>
                    <a:pt x="5287" y="1643"/>
                  </a:cubicBezTo>
                  <a:lnTo>
                    <a:pt x="5287" y="1643"/>
                  </a:lnTo>
                  <a:cubicBezTo>
                    <a:pt x="5214" y="1716"/>
                    <a:pt x="5154" y="1801"/>
                    <a:pt x="5086" y="1881"/>
                  </a:cubicBezTo>
                  <a:cubicBezTo>
                    <a:pt x="4991" y="1992"/>
                    <a:pt x="4897" y="2102"/>
                    <a:pt x="4796" y="2208"/>
                  </a:cubicBezTo>
                  <a:cubicBezTo>
                    <a:pt x="4624" y="2387"/>
                    <a:pt x="4437" y="2550"/>
                    <a:pt x="4240" y="2701"/>
                  </a:cubicBezTo>
                  <a:cubicBezTo>
                    <a:pt x="4194" y="2763"/>
                    <a:pt x="4145" y="2822"/>
                    <a:pt x="4092" y="2877"/>
                  </a:cubicBezTo>
                  <a:cubicBezTo>
                    <a:pt x="4046" y="2922"/>
                    <a:pt x="4059" y="2988"/>
                    <a:pt x="4105" y="3020"/>
                  </a:cubicBezTo>
                  <a:cubicBezTo>
                    <a:pt x="4153" y="2988"/>
                    <a:pt x="4200" y="2953"/>
                    <a:pt x="4246" y="2920"/>
                  </a:cubicBezTo>
                  <a:cubicBezTo>
                    <a:pt x="4489" y="2743"/>
                    <a:pt x="4709" y="2538"/>
                    <a:pt x="4911" y="2316"/>
                  </a:cubicBezTo>
                  <a:cubicBezTo>
                    <a:pt x="5006" y="2211"/>
                    <a:pt x="5100" y="2102"/>
                    <a:pt x="5182" y="1986"/>
                  </a:cubicBezTo>
                  <a:cubicBezTo>
                    <a:pt x="5258" y="1876"/>
                    <a:pt x="5341" y="1764"/>
                    <a:pt x="5380" y="1636"/>
                  </a:cubicBezTo>
                  <a:cubicBezTo>
                    <a:pt x="5394" y="1634"/>
                    <a:pt x="5408" y="1634"/>
                    <a:pt x="5423" y="1633"/>
                  </a:cubicBezTo>
                  <a:cubicBezTo>
                    <a:pt x="5665" y="1619"/>
                    <a:pt x="5907" y="1598"/>
                    <a:pt x="6147" y="1558"/>
                  </a:cubicBezTo>
                  <a:cubicBezTo>
                    <a:pt x="6153" y="1550"/>
                    <a:pt x="6159" y="1540"/>
                    <a:pt x="6165" y="1533"/>
                  </a:cubicBezTo>
                  <a:cubicBezTo>
                    <a:pt x="6185" y="1503"/>
                    <a:pt x="6184" y="1454"/>
                    <a:pt x="6166" y="1424"/>
                  </a:cubicBezTo>
                  <a:cubicBezTo>
                    <a:pt x="6158" y="1410"/>
                    <a:pt x="6148" y="1398"/>
                    <a:pt x="6140" y="1386"/>
                  </a:cubicBezTo>
                  <a:cubicBezTo>
                    <a:pt x="5938" y="1419"/>
                    <a:pt x="5733" y="1439"/>
                    <a:pt x="5528" y="1454"/>
                  </a:cubicBezTo>
                  <a:cubicBezTo>
                    <a:pt x="5242" y="1475"/>
                    <a:pt x="4954" y="1488"/>
                    <a:pt x="4666" y="1502"/>
                  </a:cubicBezTo>
                  <a:cubicBezTo>
                    <a:pt x="4671" y="1452"/>
                    <a:pt x="4640" y="1404"/>
                    <a:pt x="4615" y="1360"/>
                  </a:cubicBezTo>
                  <a:cubicBezTo>
                    <a:pt x="4577" y="1293"/>
                    <a:pt x="4538" y="1230"/>
                    <a:pt x="4496" y="1165"/>
                  </a:cubicBezTo>
                  <a:cubicBezTo>
                    <a:pt x="4410" y="1031"/>
                    <a:pt x="4314" y="903"/>
                    <a:pt x="4213" y="781"/>
                  </a:cubicBezTo>
                  <a:cubicBezTo>
                    <a:pt x="4010" y="537"/>
                    <a:pt x="3780" y="314"/>
                    <a:pt x="3531" y="116"/>
                  </a:cubicBezTo>
                  <a:cubicBezTo>
                    <a:pt x="3521" y="106"/>
                    <a:pt x="3509" y="99"/>
                    <a:pt x="3498" y="90"/>
                  </a:cubicBezTo>
                  <a:cubicBezTo>
                    <a:pt x="3357" y="49"/>
                    <a:pt x="3212" y="20"/>
                    <a:pt x="3067"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8" name="Google Shape;698;g2a2663abdf2_0_208"/>
            <p:cNvSpPr/>
            <p:nvPr/>
          </p:nvSpPr>
          <p:spPr>
            <a:xfrm>
              <a:off x="3616875" y="2990250"/>
              <a:ext cx="319675" cy="312725"/>
            </a:xfrm>
            <a:custGeom>
              <a:avLst/>
              <a:gdLst/>
              <a:ahLst/>
              <a:cxnLst/>
              <a:rect l="l" t="t" r="r" b="b"/>
              <a:pathLst>
                <a:path w="12787" h="12509" extrusionOk="0">
                  <a:moveTo>
                    <a:pt x="6250" y="1"/>
                  </a:moveTo>
                  <a:cubicBezTo>
                    <a:pt x="6137" y="1"/>
                    <a:pt x="6023" y="26"/>
                    <a:pt x="5912" y="84"/>
                  </a:cubicBezTo>
                  <a:cubicBezTo>
                    <a:pt x="5599" y="248"/>
                    <a:pt x="5427" y="597"/>
                    <a:pt x="5328" y="922"/>
                  </a:cubicBezTo>
                  <a:cubicBezTo>
                    <a:pt x="5100" y="1659"/>
                    <a:pt x="5064" y="2481"/>
                    <a:pt x="5147" y="3242"/>
                  </a:cubicBezTo>
                  <a:cubicBezTo>
                    <a:pt x="5192" y="3647"/>
                    <a:pt x="5270" y="4063"/>
                    <a:pt x="5391" y="4464"/>
                  </a:cubicBezTo>
                  <a:cubicBezTo>
                    <a:pt x="4704" y="3500"/>
                    <a:pt x="3784" y="2652"/>
                    <a:pt x="2591" y="2608"/>
                  </a:cubicBezTo>
                  <a:cubicBezTo>
                    <a:pt x="2572" y="2607"/>
                    <a:pt x="2553" y="2607"/>
                    <a:pt x="2534" y="2607"/>
                  </a:cubicBezTo>
                  <a:cubicBezTo>
                    <a:pt x="1927" y="2607"/>
                    <a:pt x="1044" y="2955"/>
                    <a:pt x="1399" y="3706"/>
                  </a:cubicBezTo>
                  <a:cubicBezTo>
                    <a:pt x="1557" y="4041"/>
                    <a:pt x="1884" y="4277"/>
                    <a:pt x="2165" y="4498"/>
                  </a:cubicBezTo>
                  <a:cubicBezTo>
                    <a:pt x="2525" y="4783"/>
                    <a:pt x="2901" y="5045"/>
                    <a:pt x="3284" y="5295"/>
                  </a:cubicBezTo>
                  <a:cubicBezTo>
                    <a:pt x="3617" y="5512"/>
                    <a:pt x="3957" y="5715"/>
                    <a:pt x="4298" y="5916"/>
                  </a:cubicBezTo>
                  <a:cubicBezTo>
                    <a:pt x="3982" y="5947"/>
                    <a:pt x="3670" y="6024"/>
                    <a:pt x="3437" y="6080"/>
                  </a:cubicBezTo>
                  <a:cubicBezTo>
                    <a:pt x="2634" y="6273"/>
                    <a:pt x="1846" y="6623"/>
                    <a:pt x="1230" y="7180"/>
                  </a:cubicBezTo>
                  <a:cubicBezTo>
                    <a:pt x="870" y="7505"/>
                    <a:pt x="0" y="8491"/>
                    <a:pt x="875" y="8778"/>
                  </a:cubicBezTo>
                  <a:cubicBezTo>
                    <a:pt x="1034" y="8830"/>
                    <a:pt x="1213" y="8847"/>
                    <a:pt x="1394" y="8847"/>
                  </a:cubicBezTo>
                  <a:cubicBezTo>
                    <a:pt x="1617" y="8847"/>
                    <a:pt x="1844" y="8821"/>
                    <a:pt x="2044" y="8803"/>
                  </a:cubicBezTo>
                  <a:cubicBezTo>
                    <a:pt x="2430" y="8766"/>
                    <a:pt x="2814" y="8700"/>
                    <a:pt x="3187" y="8601"/>
                  </a:cubicBezTo>
                  <a:cubicBezTo>
                    <a:pt x="3545" y="8507"/>
                    <a:pt x="3895" y="8382"/>
                    <a:pt x="4233" y="8231"/>
                  </a:cubicBezTo>
                  <a:lnTo>
                    <a:pt x="4233" y="8231"/>
                  </a:lnTo>
                  <a:cubicBezTo>
                    <a:pt x="4025" y="8465"/>
                    <a:pt x="3832" y="8713"/>
                    <a:pt x="3664" y="8979"/>
                  </a:cubicBezTo>
                  <a:cubicBezTo>
                    <a:pt x="3280" y="9579"/>
                    <a:pt x="3023" y="10278"/>
                    <a:pt x="3013" y="10993"/>
                  </a:cubicBezTo>
                  <a:cubicBezTo>
                    <a:pt x="3009" y="11287"/>
                    <a:pt x="3029" y="11633"/>
                    <a:pt x="3331" y="11775"/>
                  </a:cubicBezTo>
                  <a:cubicBezTo>
                    <a:pt x="3425" y="11820"/>
                    <a:pt x="3526" y="11838"/>
                    <a:pt x="3627" y="11838"/>
                  </a:cubicBezTo>
                  <a:cubicBezTo>
                    <a:pt x="3823" y="11838"/>
                    <a:pt x="4023" y="11769"/>
                    <a:pt x="4189" y="11680"/>
                  </a:cubicBezTo>
                  <a:cubicBezTo>
                    <a:pt x="4822" y="11341"/>
                    <a:pt x="5338" y="10670"/>
                    <a:pt x="5717" y="10076"/>
                  </a:cubicBezTo>
                  <a:cubicBezTo>
                    <a:pt x="5924" y="9752"/>
                    <a:pt x="6106" y="9409"/>
                    <a:pt x="6245" y="9053"/>
                  </a:cubicBezTo>
                  <a:lnTo>
                    <a:pt x="6245" y="9053"/>
                  </a:lnTo>
                  <a:cubicBezTo>
                    <a:pt x="6241" y="9106"/>
                    <a:pt x="6238" y="9159"/>
                    <a:pt x="6235" y="9210"/>
                  </a:cubicBezTo>
                  <a:cubicBezTo>
                    <a:pt x="6215" y="9551"/>
                    <a:pt x="6250" y="9898"/>
                    <a:pt x="6318" y="10233"/>
                  </a:cubicBezTo>
                  <a:cubicBezTo>
                    <a:pt x="6454" y="10894"/>
                    <a:pt x="6767" y="11577"/>
                    <a:pt x="7250" y="12056"/>
                  </a:cubicBezTo>
                  <a:cubicBezTo>
                    <a:pt x="7472" y="12276"/>
                    <a:pt x="7898" y="12508"/>
                    <a:pt x="8263" y="12508"/>
                  </a:cubicBezTo>
                  <a:cubicBezTo>
                    <a:pt x="8505" y="12508"/>
                    <a:pt x="8721" y="12406"/>
                    <a:pt x="8834" y="12130"/>
                  </a:cubicBezTo>
                  <a:cubicBezTo>
                    <a:pt x="8963" y="11814"/>
                    <a:pt x="8873" y="11405"/>
                    <a:pt x="8822" y="11081"/>
                  </a:cubicBezTo>
                  <a:cubicBezTo>
                    <a:pt x="8761" y="10702"/>
                    <a:pt x="8662" y="10331"/>
                    <a:pt x="8527" y="9972"/>
                  </a:cubicBezTo>
                  <a:cubicBezTo>
                    <a:pt x="8448" y="9758"/>
                    <a:pt x="8357" y="9550"/>
                    <a:pt x="8256" y="9345"/>
                  </a:cubicBezTo>
                  <a:lnTo>
                    <a:pt x="8256" y="9345"/>
                  </a:lnTo>
                  <a:cubicBezTo>
                    <a:pt x="9054" y="10008"/>
                    <a:pt x="10032" y="10483"/>
                    <a:pt x="10997" y="10712"/>
                  </a:cubicBezTo>
                  <a:cubicBezTo>
                    <a:pt x="11126" y="10742"/>
                    <a:pt x="11262" y="10763"/>
                    <a:pt x="11394" y="10763"/>
                  </a:cubicBezTo>
                  <a:cubicBezTo>
                    <a:pt x="11605" y="10763"/>
                    <a:pt x="11810" y="10710"/>
                    <a:pt x="11976" y="10557"/>
                  </a:cubicBezTo>
                  <a:cubicBezTo>
                    <a:pt x="12238" y="10323"/>
                    <a:pt x="12294" y="9942"/>
                    <a:pt x="12230" y="9610"/>
                  </a:cubicBezTo>
                  <a:cubicBezTo>
                    <a:pt x="12071" y="8784"/>
                    <a:pt x="11278" y="8235"/>
                    <a:pt x="10600" y="7840"/>
                  </a:cubicBezTo>
                  <a:cubicBezTo>
                    <a:pt x="10333" y="7686"/>
                    <a:pt x="10059" y="7541"/>
                    <a:pt x="9782" y="7402"/>
                  </a:cubicBezTo>
                  <a:cubicBezTo>
                    <a:pt x="10532" y="7330"/>
                    <a:pt x="11295" y="7134"/>
                    <a:pt x="11955" y="6770"/>
                  </a:cubicBezTo>
                  <a:cubicBezTo>
                    <a:pt x="12313" y="6573"/>
                    <a:pt x="12634" y="6269"/>
                    <a:pt x="12713" y="5853"/>
                  </a:cubicBezTo>
                  <a:cubicBezTo>
                    <a:pt x="12786" y="5468"/>
                    <a:pt x="12626" y="5103"/>
                    <a:pt x="12291" y="4898"/>
                  </a:cubicBezTo>
                  <a:cubicBezTo>
                    <a:pt x="11942" y="4686"/>
                    <a:pt x="11492" y="4664"/>
                    <a:pt x="11095" y="4644"/>
                  </a:cubicBezTo>
                  <a:cubicBezTo>
                    <a:pt x="10983" y="4638"/>
                    <a:pt x="10870" y="4635"/>
                    <a:pt x="10758" y="4635"/>
                  </a:cubicBezTo>
                  <a:cubicBezTo>
                    <a:pt x="10460" y="4635"/>
                    <a:pt x="10162" y="4655"/>
                    <a:pt x="9865" y="4694"/>
                  </a:cubicBezTo>
                  <a:cubicBezTo>
                    <a:pt x="10222" y="4342"/>
                    <a:pt x="10538" y="3951"/>
                    <a:pt x="10801" y="3522"/>
                  </a:cubicBezTo>
                  <a:cubicBezTo>
                    <a:pt x="10996" y="3206"/>
                    <a:pt x="11293" y="2770"/>
                    <a:pt x="11274" y="2382"/>
                  </a:cubicBezTo>
                  <a:cubicBezTo>
                    <a:pt x="11258" y="2025"/>
                    <a:pt x="10944" y="1771"/>
                    <a:pt x="10613" y="1704"/>
                  </a:cubicBezTo>
                  <a:cubicBezTo>
                    <a:pt x="10517" y="1685"/>
                    <a:pt x="10421" y="1676"/>
                    <a:pt x="10325" y="1676"/>
                  </a:cubicBezTo>
                  <a:cubicBezTo>
                    <a:pt x="9573" y="1676"/>
                    <a:pt x="8812" y="2218"/>
                    <a:pt x="8305" y="2702"/>
                  </a:cubicBezTo>
                  <a:cubicBezTo>
                    <a:pt x="8020" y="2974"/>
                    <a:pt x="7768" y="3282"/>
                    <a:pt x="7552" y="3612"/>
                  </a:cubicBezTo>
                  <a:cubicBezTo>
                    <a:pt x="7598" y="3287"/>
                    <a:pt x="7638" y="2960"/>
                    <a:pt x="7658" y="2631"/>
                  </a:cubicBezTo>
                  <a:cubicBezTo>
                    <a:pt x="7708" y="1803"/>
                    <a:pt x="7583" y="851"/>
                    <a:pt x="6915" y="278"/>
                  </a:cubicBezTo>
                  <a:cubicBezTo>
                    <a:pt x="6725" y="116"/>
                    <a:pt x="6490" y="1"/>
                    <a:pt x="62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g2a2663abdf2_0_208"/>
            <p:cNvSpPr/>
            <p:nvPr/>
          </p:nvSpPr>
          <p:spPr>
            <a:xfrm>
              <a:off x="3744775" y="3110575"/>
              <a:ext cx="79375" cy="76000"/>
            </a:xfrm>
            <a:custGeom>
              <a:avLst/>
              <a:gdLst/>
              <a:ahLst/>
              <a:cxnLst/>
              <a:rect l="l" t="t" r="r" b="b"/>
              <a:pathLst>
                <a:path w="3175" h="3040" extrusionOk="0">
                  <a:moveTo>
                    <a:pt x="1654" y="1"/>
                  </a:moveTo>
                  <a:cubicBezTo>
                    <a:pt x="1311" y="1"/>
                    <a:pt x="983" y="156"/>
                    <a:pt x="736" y="405"/>
                  </a:cubicBezTo>
                  <a:cubicBezTo>
                    <a:pt x="250" y="899"/>
                    <a:pt x="1" y="1726"/>
                    <a:pt x="385" y="2352"/>
                  </a:cubicBezTo>
                  <a:cubicBezTo>
                    <a:pt x="640" y="2769"/>
                    <a:pt x="1106" y="3039"/>
                    <a:pt x="1581" y="3039"/>
                  </a:cubicBezTo>
                  <a:cubicBezTo>
                    <a:pt x="1738" y="3039"/>
                    <a:pt x="1896" y="3010"/>
                    <a:pt x="2047" y="2946"/>
                  </a:cubicBezTo>
                  <a:cubicBezTo>
                    <a:pt x="2288" y="2887"/>
                    <a:pt x="2516" y="2764"/>
                    <a:pt x="2699" y="2573"/>
                  </a:cubicBezTo>
                  <a:cubicBezTo>
                    <a:pt x="3171" y="2078"/>
                    <a:pt x="3174" y="1291"/>
                    <a:pt x="2817" y="732"/>
                  </a:cubicBezTo>
                  <a:cubicBezTo>
                    <a:pt x="2615" y="416"/>
                    <a:pt x="2319" y="142"/>
                    <a:pt x="1950" y="40"/>
                  </a:cubicBezTo>
                  <a:cubicBezTo>
                    <a:pt x="1851" y="14"/>
                    <a:pt x="1752" y="1"/>
                    <a:pt x="1654" y="1"/>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700" name="Google Shape;700;g2a2663abdf2_0_208"/>
          <p:cNvGrpSpPr/>
          <p:nvPr/>
        </p:nvGrpSpPr>
        <p:grpSpPr>
          <a:xfrm>
            <a:off x="6657819" y="661415"/>
            <a:ext cx="925032" cy="1040498"/>
            <a:chOff x="2229825" y="3477650"/>
            <a:chExt cx="539000" cy="606775"/>
          </a:xfrm>
        </p:grpSpPr>
        <p:sp>
          <p:nvSpPr>
            <p:cNvPr id="701" name="Google Shape;701;g2a2663abdf2_0_208"/>
            <p:cNvSpPr/>
            <p:nvPr/>
          </p:nvSpPr>
          <p:spPr>
            <a:xfrm>
              <a:off x="2229825" y="3619425"/>
              <a:ext cx="181750" cy="161750"/>
            </a:xfrm>
            <a:custGeom>
              <a:avLst/>
              <a:gdLst/>
              <a:ahLst/>
              <a:cxnLst/>
              <a:rect l="l" t="t" r="r" b="b"/>
              <a:pathLst>
                <a:path w="7270" h="6470" extrusionOk="0">
                  <a:moveTo>
                    <a:pt x="567" y="1"/>
                  </a:moveTo>
                  <a:cubicBezTo>
                    <a:pt x="430" y="1"/>
                    <a:pt x="294" y="8"/>
                    <a:pt x="159" y="21"/>
                  </a:cubicBezTo>
                  <a:cubicBezTo>
                    <a:pt x="49" y="33"/>
                    <a:pt x="0" y="129"/>
                    <a:pt x="23" y="228"/>
                  </a:cubicBezTo>
                  <a:cubicBezTo>
                    <a:pt x="159" y="824"/>
                    <a:pt x="303" y="1424"/>
                    <a:pt x="542" y="1988"/>
                  </a:cubicBezTo>
                  <a:cubicBezTo>
                    <a:pt x="655" y="2257"/>
                    <a:pt x="795" y="2517"/>
                    <a:pt x="963" y="2755"/>
                  </a:cubicBezTo>
                  <a:cubicBezTo>
                    <a:pt x="1041" y="2866"/>
                    <a:pt x="1131" y="2991"/>
                    <a:pt x="1233" y="3103"/>
                  </a:cubicBezTo>
                  <a:cubicBezTo>
                    <a:pt x="1223" y="3104"/>
                    <a:pt x="1210" y="3106"/>
                    <a:pt x="1200" y="3107"/>
                  </a:cubicBezTo>
                  <a:cubicBezTo>
                    <a:pt x="1080" y="3123"/>
                    <a:pt x="960" y="3150"/>
                    <a:pt x="845" y="3188"/>
                  </a:cubicBezTo>
                  <a:cubicBezTo>
                    <a:pt x="744" y="3221"/>
                    <a:pt x="714" y="3368"/>
                    <a:pt x="800" y="3436"/>
                  </a:cubicBezTo>
                  <a:cubicBezTo>
                    <a:pt x="1077" y="3652"/>
                    <a:pt x="1361" y="3853"/>
                    <a:pt x="1659" y="4041"/>
                  </a:cubicBezTo>
                  <a:cubicBezTo>
                    <a:pt x="1801" y="4130"/>
                    <a:pt x="1944" y="4222"/>
                    <a:pt x="2093" y="4302"/>
                  </a:cubicBezTo>
                  <a:lnTo>
                    <a:pt x="2156" y="4334"/>
                  </a:lnTo>
                  <a:cubicBezTo>
                    <a:pt x="2033" y="4342"/>
                    <a:pt x="1911" y="4355"/>
                    <a:pt x="1789" y="4363"/>
                  </a:cubicBezTo>
                  <a:cubicBezTo>
                    <a:pt x="1668" y="4370"/>
                    <a:pt x="1611" y="4533"/>
                    <a:pt x="1708" y="4611"/>
                  </a:cubicBezTo>
                  <a:cubicBezTo>
                    <a:pt x="2068" y="4906"/>
                    <a:pt x="2464" y="5153"/>
                    <a:pt x="2886" y="5351"/>
                  </a:cubicBezTo>
                  <a:cubicBezTo>
                    <a:pt x="3091" y="5445"/>
                    <a:pt x="3301" y="5534"/>
                    <a:pt x="3518" y="5600"/>
                  </a:cubicBezTo>
                  <a:cubicBezTo>
                    <a:pt x="3593" y="5623"/>
                    <a:pt x="3670" y="5642"/>
                    <a:pt x="3748" y="5662"/>
                  </a:cubicBezTo>
                  <a:cubicBezTo>
                    <a:pt x="3603" y="5704"/>
                    <a:pt x="3457" y="5729"/>
                    <a:pt x="3306" y="5742"/>
                  </a:cubicBezTo>
                  <a:cubicBezTo>
                    <a:pt x="3192" y="5752"/>
                    <a:pt x="3145" y="5872"/>
                    <a:pt x="3199" y="5966"/>
                  </a:cubicBezTo>
                  <a:cubicBezTo>
                    <a:pt x="3332" y="6198"/>
                    <a:pt x="3660" y="6274"/>
                    <a:pt x="3900" y="6339"/>
                  </a:cubicBezTo>
                  <a:cubicBezTo>
                    <a:pt x="4190" y="6417"/>
                    <a:pt x="4488" y="6454"/>
                    <a:pt x="4786" y="6465"/>
                  </a:cubicBezTo>
                  <a:cubicBezTo>
                    <a:pt x="4851" y="6468"/>
                    <a:pt x="4916" y="6469"/>
                    <a:pt x="4982" y="6469"/>
                  </a:cubicBezTo>
                  <a:cubicBezTo>
                    <a:pt x="5215" y="6469"/>
                    <a:pt x="5449" y="6454"/>
                    <a:pt x="5681" y="6426"/>
                  </a:cubicBezTo>
                  <a:cubicBezTo>
                    <a:pt x="5793" y="6413"/>
                    <a:pt x="5903" y="6393"/>
                    <a:pt x="6015" y="6372"/>
                  </a:cubicBezTo>
                  <a:cubicBezTo>
                    <a:pt x="6343" y="6352"/>
                    <a:pt x="6670" y="6301"/>
                    <a:pt x="6991" y="6220"/>
                  </a:cubicBezTo>
                  <a:cubicBezTo>
                    <a:pt x="7043" y="6207"/>
                    <a:pt x="7091" y="6148"/>
                    <a:pt x="7099" y="6095"/>
                  </a:cubicBezTo>
                  <a:cubicBezTo>
                    <a:pt x="7269" y="4846"/>
                    <a:pt x="6656" y="3625"/>
                    <a:pt x="6183" y="2509"/>
                  </a:cubicBezTo>
                  <a:cubicBezTo>
                    <a:pt x="6131" y="2384"/>
                    <a:pt x="6059" y="2296"/>
                    <a:pt x="5926" y="2259"/>
                  </a:cubicBezTo>
                  <a:cubicBezTo>
                    <a:pt x="5917" y="2257"/>
                    <a:pt x="5907" y="2256"/>
                    <a:pt x="5897" y="2256"/>
                  </a:cubicBezTo>
                  <a:cubicBezTo>
                    <a:pt x="5844" y="2256"/>
                    <a:pt x="5795" y="2293"/>
                    <a:pt x="5770" y="2338"/>
                  </a:cubicBezTo>
                  <a:cubicBezTo>
                    <a:pt x="5731" y="2404"/>
                    <a:pt x="5694" y="2472"/>
                    <a:pt x="5660" y="2540"/>
                  </a:cubicBezTo>
                  <a:cubicBezTo>
                    <a:pt x="5598" y="2408"/>
                    <a:pt x="5531" y="2278"/>
                    <a:pt x="5457" y="2153"/>
                  </a:cubicBezTo>
                  <a:cubicBezTo>
                    <a:pt x="5266" y="1834"/>
                    <a:pt x="5034" y="1539"/>
                    <a:pt x="4771" y="1277"/>
                  </a:cubicBezTo>
                  <a:cubicBezTo>
                    <a:pt x="4641" y="1148"/>
                    <a:pt x="4505" y="1023"/>
                    <a:pt x="4358" y="917"/>
                  </a:cubicBezTo>
                  <a:cubicBezTo>
                    <a:pt x="4238" y="829"/>
                    <a:pt x="4080" y="688"/>
                    <a:pt x="3925" y="682"/>
                  </a:cubicBezTo>
                  <a:cubicBezTo>
                    <a:pt x="3921" y="682"/>
                    <a:pt x="3917" y="682"/>
                    <a:pt x="3913" y="682"/>
                  </a:cubicBezTo>
                  <a:cubicBezTo>
                    <a:pt x="3767" y="682"/>
                    <a:pt x="3713" y="793"/>
                    <a:pt x="3697" y="918"/>
                  </a:cubicBezTo>
                  <a:cubicBezTo>
                    <a:pt x="3658" y="851"/>
                    <a:pt x="3608" y="791"/>
                    <a:pt x="3559" y="731"/>
                  </a:cubicBezTo>
                  <a:cubicBezTo>
                    <a:pt x="3413" y="561"/>
                    <a:pt x="3247" y="422"/>
                    <a:pt x="3055" y="306"/>
                  </a:cubicBezTo>
                  <a:cubicBezTo>
                    <a:pt x="2950" y="243"/>
                    <a:pt x="2785" y="145"/>
                    <a:pt x="2642" y="145"/>
                  </a:cubicBezTo>
                  <a:cubicBezTo>
                    <a:pt x="2574" y="145"/>
                    <a:pt x="2511" y="167"/>
                    <a:pt x="2461" y="225"/>
                  </a:cubicBezTo>
                  <a:cubicBezTo>
                    <a:pt x="2403" y="291"/>
                    <a:pt x="2408" y="376"/>
                    <a:pt x="2429" y="458"/>
                  </a:cubicBezTo>
                  <a:cubicBezTo>
                    <a:pt x="2428" y="456"/>
                    <a:pt x="2427" y="456"/>
                    <a:pt x="2425" y="455"/>
                  </a:cubicBezTo>
                  <a:cubicBezTo>
                    <a:pt x="2194" y="331"/>
                    <a:pt x="1949" y="236"/>
                    <a:pt x="1697" y="162"/>
                  </a:cubicBezTo>
                  <a:cubicBezTo>
                    <a:pt x="1331" y="54"/>
                    <a:pt x="948" y="1"/>
                    <a:pt x="567"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2" name="Google Shape;702;g2a2663abdf2_0_208"/>
            <p:cNvSpPr/>
            <p:nvPr/>
          </p:nvSpPr>
          <p:spPr>
            <a:xfrm>
              <a:off x="2230575" y="3619850"/>
              <a:ext cx="176825" cy="155275"/>
            </a:xfrm>
            <a:custGeom>
              <a:avLst/>
              <a:gdLst/>
              <a:ahLst/>
              <a:cxnLst/>
              <a:rect l="l" t="t" r="r" b="b"/>
              <a:pathLst>
                <a:path w="7073" h="6211" extrusionOk="0">
                  <a:moveTo>
                    <a:pt x="188" y="0"/>
                  </a:moveTo>
                  <a:cubicBezTo>
                    <a:pt x="167" y="2"/>
                    <a:pt x="147" y="3"/>
                    <a:pt x="126" y="5"/>
                  </a:cubicBezTo>
                  <a:cubicBezTo>
                    <a:pt x="63" y="13"/>
                    <a:pt x="21" y="46"/>
                    <a:pt x="1" y="93"/>
                  </a:cubicBezTo>
                  <a:cubicBezTo>
                    <a:pt x="323" y="572"/>
                    <a:pt x="719" y="1006"/>
                    <a:pt x="1110" y="1424"/>
                  </a:cubicBezTo>
                  <a:cubicBezTo>
                    <a:pt x="1232" y="1556"/>
                    <a:pt x="1357" y="1684"/>
                    <a:pt x="1486" y="1813"/>
                  </a:cubicBezTo>
                  <a:cubicBezTo>
                    <a:pt x="1378" y="1783"/>
                    <a:pt x="1273" y="1752"/>
                    <a:pt x="1166" y="1724"/>
                  </a:cubicBezTo>
                  <a:cubicBezTo>
                    <a:pt x="934" y="1664"/>
                    <a:pt x="705" y="1595"/>
                    <a:pt x="477" y="1518"/>
                  </a:cubicBezTo>
                  <a:cubicBezTo>
                    <a:pt x="425" y="1500"/>
                    <a:pt x="373" y="1481"/>
                    <a:pt x="321" y="1462"/>
                  </a:cubicBezTo>
                  <a:lnTo>
                    <a:pt x="321" y="1462"/>
                  </a:lnTo>
                  <a:cubicBezTo>
                    <a:pt x="352" y="1557"/>
                    <a:pt x="385" y="1652"/>
                    <a:pt x="420" y="1746"/>
                  </a:cubicBezTo>
                  <a:cubicBezTo>
                    <a:pt x="646" y="1820"/>
                    <a:pt x="874" y="1886"/>
                    <a:pt x="1105" y="1942"/>
                  </a:cubicBezTo>
                  <a:cubicBezTo>
                    <a:pt x="1230" y="1971"/>
                    <a:pt x="1356" y="1992"/>
                    <a:pt x="1483" y="2011"/>
                  </a:cubicBezTo>
                  <a:cubicBezTo>
                    <a:pt x="1527" y="2017"/>
                    <a:pt x="1571" y="2023"/>
                    <a:pt x="1615" y="2023"/>
                  </a:cubicBezTo>
                  <a:cubicBezTo>
                    <a:pt x="1642" y="2023"/>
                    <a:pt x="1668" y="2021"/>
                    <a:pt x="1694" y="2016"/>
                  </a:cubicBezTo>
                  <a:cubicBezTo>
                    <a:pt x="2007" y="2323"/>
                    <a:pt x="2327" y="2621"/>
                    <a:pt x="2656" y="2912"/>
                  </a:cubicBezTo>
                  <a:cubicBezTo>
                    <a:pt x="2706" y="2955"/>
                    <a:pt x="2755" y="2996"/>
                    <a:pt x="2805" y="3039"/>
                  </a:cubicBezTo>
                  <a:cubicBezTo>
                    <a:pt x="2806" y="3042"/>
                    <a:pt x="2806" y="3043"/>
                    <a:pt x="2807" y="3045"/>
                  </a:cubicBezTo>
                  <a:cubicBezTo>
                    <a:pt x="2811" y="3058"/>
                    <a:pt x="2823" y="3064"/>
                    <a:pt x="2833" y="3064"/>
                  </a:cubicBezTo>
                  <a:cubicBezTo>
                    <a:pt x="3156" y="3345"/>
                    <a:pt x="3484" y="3618"/>
                    <a:pt x="3817" y="3888"/>
                  </a:cubicBezTo>
                  <a:cubicBezTo>
                    <a:pt x="3742" y="3892"/>
                    <a:pt x="3666" y="3906"/>
                    <a:pt x="3604" y="3913"/>
                  </a:cubicBezTo>
                  <a:cubicBezTo>
                    <a:pt x="3423" y="3931"/>
                    <a:pt x="3244" y="3944"/>
                    <a:pt x="3064" y="3951"/>
                  </a:cubicBezTo>
                  <a:cubicBezTo>
                    <a:pt x="2946" y="3955"/>
                    <a:pt x="2829" y="3958"/>
                    <a:pt x="2711" y="3958"/>
                  </a:cubicBezTo>
                  <a:cubicBezTo>
                    <a:pt x="2441" y="3958"/>
                    <a:pt x="2171" y="3945"/>
                    <a:pt x="1901" y="3921"/>
                  </a:cubicBezTo>
                  <a:cubicBezTo>
                    <a:pt x="1723" y="3906"/>
                    <a:pt x="1549" y="3883"/>
                    <a:pt x="1376" y="3854"/>
                  </a:cubicBezTo>
                  <a:lnTo>
                    <a:pt x="1376" y="3854"/>
                  </a:lnTo>
                  <a:cubicBezTo>
                    <a:pt x="1460" y="3910"/>
                    <a:pt x="1541" y="3967"/>
                    <a:pt x="1627" y="4021"/>
                  </a:cubicBezTo>
                  <a:cubicBezTo>
                    <a:pt x="1694" y="4063"/>
                    <a:pt x="1763" y="4107"/>
                    <a:pt x="1831" y="4150"/>
                  </a:cubicBezTo>
                  <a:cubicBezTo>
                    <a:pt x="1836" y="4150"/>
                    <a:pt x="1842" y="4151"/>
                    <a:pt x="1848" y="4151"/>
                  </a:cubicBezTo>
                  <a:cubicBezTo>
                    <a:pt x="2105" y="4175"/>
                    <a:pt x="2363" y="4187"/>
                    <a:pt x="2621" y="4187"/>
                  </a:cubicBezTo>
                  <a:cubicBezTo>
                    <a:pt x="2759" y="4187"/>
                    <a:pt x="2898" y="4184"/>
                    <a:pt x="3037" y="4177"/>
                  </a:cubicBezTo>
                  <a:cubicBezTo>
                    <a:pt x="3235" y="4167"/>
                    <a:pt x="3433" y="4151"/>
                    <a:pt x="3630" y="4127"/>
                  </a:cubicBezTo>
                  <a:cubicBezTo>
                    <a:pt x="3740" y="4113"/>
                    <a:pt x="3901" y="4108"/>
                    <a:pt x="3996" y="4034"/>
                  </a:cubicBezTo>
                  <a:cubicBezTo>
                    <a:pt x="4604" y="4523"/>
                    <a:pt x="5222" y="5000"/>
                    <a:pt x="5845" y="5469"/>
                  </a:cubicBezTo>
                  <a:cubicBezTo>
                    <a:pt x="5690" y="5483"/>
                    <a:pt x="5537" y="5522"/>
                    <a:pt x="5383" y="5547"/>
                  </a:cubicBezTo>
                  <a:cubicBezTo>
                    <a:pt x="5167" y="5583"/>
                    <a:pt x="4949" y="5618"/>
                    <a:pt x="4731" y="5640"/>
                  </a:cubicBezTo>
                  <a:cubicBezTo>
                    <a:pt x="4500" y="5664"/>
                    <a:pt x="4267" y="5674"/>
                    <a:pt x="4034" y="5674"/>
                  </a:cubicBezTo>
                  <a:cubicBezTo>
                    <a:pt x="3894" y="5674"/>
                    <a:pt x="3755" y="5671"/>
                    <a:pt x="3615" y="5663"/>
                  </a:cubicBezTo>
                  <a:cubicBezTo>
                    <a:pt x="3504" y="5689"/>
                    <a:pt x="3389" y="5710"/>
                    <a:pt x="3274" y="5720"/>
                  </a:cubicBezTo>
                  <a:cubicBezTo>
                    <a:pt x="3177" y="5730"/>
                    <a:pt x="3129" y="5815"/>
                    <a:pt x="3149" y="5900"/>
                  </a:cubicBezTo>
                  <a:cubicBezTo>
                    <a:pt x="3236" y="5907"/>
                    <a:pt x="3322" y="5915"/>
                    <a:pt x="3407" y="5922"/>
                  </a:cubicBezTo>
                  <a:cubicBezTo>
                    <a:pt x="3553" y="5932"/>
                    <a:pt x="3699" y="5937"/>
                    <a:pt x="3845" y="5937"/>
                  </a:cubicBezTo>
                  <a:cubicBezTo>
                    <a:pt x="4150" y="5937"/>
                    <a:pt x="4454" y="5916"/>
                    <a:pt x="4757" y="5877"/>
                  </a:cubicBezTo>
                  <a:cubicBezTo>
                    <a:pt x="4970" y="5850"/>
                    <a:pt x="5183" y="5816"/>
                    <a:pt x="5389" y="5761"/>
                  </a:cubicBezTo>
                  <a:cubicBezTo>
                    <a:pt x="5584" y="5710"/>
                    <a:pt x="5788" y="5662"/>
                    <a:pt x="5957" y="5554"/>
                  </a:cubicBezTo>
                  <a:cubicBezTo>
                    <a:pt x="5973" y="5567"/>
                    <a:pt x="5992" y="5580"/>
                    <a:pt x="6009" y="5593"/>
                  </a:cubicBezTo>
                  <a:cubicBezTo>
                    <a:pt x="6300" y="5812"/>
                    <a:pt x="6598" y="6025"/>
                    <a:pt x="6912" y="6211"/>
                  </a:cubicBezTo>
                  <a:cubicBezTo>
                    <a:pt x="6928" y="6207"/>
                    <a:pt x="6942" y="6204"/>
                    <a:pt x="6958" y="6200"/>
                  </a:cubicBezTo>
                  <a:cubicBezTo>
                    <a:pt x="7011" y="6188"/>
                    <a:pt x="7058" y="6129"/>
                    <a:pt x="7066" y="6075"/>
                  </a:cubicBezTo>
                  <a:cubicBezTo>
                    <a:pt x="7068" y="6052"/>
                    <a:pt x="7071" y="6028"/>
                    <a:pt x="7073" y="6005"/>
                  </a:cubicBezTo>
                  <a:cubicBezTo>
                    <a:pt x="6808" y="5848"/>
                    <a:pt x="6554" y="5671"/>
                    <a:pt x="6305" y="5489"/>
                  </a:cubicBezTo>
                  <a:cubicBezTo>
                    <a:pt x="5956" y="5233"/>
                    <a:pt x="5611" y="4970"/>
                    <a:pt x="5270" y="4704"/>
                  </a:cubicBezTo>
                  <a:cubicBezTo>
                    <a:pt x="5325" y="4651"/>
                    <a:pt x="5335" y="4567"/>
                    <a:pt x="5350" y="4492"/>
                  </a:cubicBezTo>
                  <a:cubicBezTo>
                    <a:pt x="5371" y="4379"/>
                    <a:pt x="5388" y="4266"/>
                    <a:pt x="5403" y="4153"/>
                  </a:cubicBezTo>
                  <a:cubicBezTo>
                    <a:pt x="5435" y="3914"/>
                    <a:pt x="5450" y="3675"/>
                    <a:pt x="5453" y="3435"/>
                  </a:cubicBezTo>
                  <a:cubicBezTo>
                    <a:pt x="5456" y="2957"/>
                    <a:pt x="5409" y="2479"/>
                    <a:pt x="5318" y="2010"/>
                  </a:cubicBezTo>
                  <a:cubicBezTo>
                    <a:pt x="5314" y="1989"/>
                    <a:pt x="5309" y="1968"/>
                    <a:pt x="5305" y="1947"/>
                  </a:cubicBezTo>
                  <a:cubicBezTo>
                    <a:pt x="5183" y="1763"/>
                    <a:pt x="5047" y="1589"/>
                    <a:pt x="4898" y="1426"/>
                  </a:cubicBezTo>
                  <a:lnTo>
                    <a:pt x="4898" y="1426"/>
                  </a:lnTo>
                  <a:cubicBezTo>
                    <a:pt x="4966" y="1640"/>
                    <a:pt x="5023" y="1855"/>
                    <a:pt x="5069" y="2079"/>
                  </a:cubicBezTo>
                  <a:cubicBezTo>
                    <a:pt x="5162" y="2533"/>
                    <a:pt x="5206" y="2996"/>
                    <a:pt x="5205" y="3460"/>
                  </a:cubicBezTo>
                  <a:cubicBezTo>
                    <a:pt x="5205" y="3689"/>
                    <a:pt x="5193" y="3918"/>
                    <a:pt x="5174" y="4146"/>
                  </a:cubicBezTo>
                  <a:cubicBezTo>
                    <a:pt x="5166" y="4264"/>
                    <a:pt x="5153" y="4380"/>
                    <a:pt x="5138" y="4498"/>
                  </a:cubicBezTo>
                  <a:cubicBezTo>
                    <a:pt x="5135" y="4530"/>
                    <a:pt x="5130" y="4563"/>
                    <a:pt x="5130" y="4594"/>
                  </a:cubicBezTo>
                  <a:cubicBezTo>
                    <a:pt x="4960" y="4463"/>
                    <a:pt x="4789" y="4331"/>
                    <a:pt x="4621" y="4200"/>
                  </a:cubicBezTo>
                  <a:cubicBezTo>
                    <a:pt x="4037" y="3743"/>
                    <a:pt x="3458" y="3275"/>
                    <a:pt x="2898" y="2789"/>
                  </a:cubicBezTo>
                  <a:cubicBezTo>
                    <a:pt x="2922" y="2506"/>
                    <a:pt x="2879" y="2215"/>
                    <a:pt x="2840" y="1935"/>
                  </a:cubicBezTo>
                  <a:cubicBezTo>
                    <a:pt x="2786" y="1544"/>
                    <a:pt x="2707" y="1158"/>
                    <a:pt x="2601" y="779"/>
                  </a:cubicBezTo>
                  <a:cubicBezTo>
                    <a:pt x="2545" y="587"/>
                    <a:pt x="2487" y="399"/>
                    <a:pt x="2420" y="213"/>
                  </a:cubicBezTo>
                  <a:cubicBezTo>
                    <a:pt x="2374" y="285"/>
                    <a:pt x="2378" y="364"/>
                    <a:pt x="2399" y="442"/>
                  </a:cubicBezTo>
                  <a:cubicBezTo>
                    <a:pt x="2398" y="441"/>
                    <a:pt x="2397" y="441"/>
                    <a:pt x="2395" y="440"/>
                  </a:cubicBezTo>
                  <a:cubicBezTo>
                    <a:pt x="2325" y="402"/>
                    <a:pt x="2252" y="368"/>
                    <a:pt x="2179" y="336"/>
                  </a:cubicBezTo>
                  <a:lnTo>
                    <a:pt x="2179" y="336"/>
                  </a:lnTo>
                  <a:cubicBezTo>
                    <a:pt x="2240" y="508"/>
                    <a:pt x="2296" y="681"/>
                    <a:pt x="2347" y="857"/>
                  </a:cubicBezTo>
                  <a:cubicBezTo>
                    <a:pt x="2448" y="1209"/>
                    <a:pt x="2536" y="1568"/>
                    <a:pt x="2602" y="1927"/>
                  </a:cubicBezTo>
                  <a:cubicBezTo>
                    <a:pt x="2643" y="2157"/>
                    <a:pt x="2665" y="2393"/>
                    <a:pt x="2704" y="2625"/>
                  </a:cubicBezTo>
                  <a:cubicBezTo>
                    <a:pt x="2274" y="2245"/>
                    <a:pt x="1856" y="1853"/>
                    <a:pt x="1455" y="1441"/>
                  </a:cubicBezTo>
                  <a:cubicBezTo>
                    <a:pt x="1008" y="980"/>
                    <a:pt x="605" y="485"/>
                    <a:pt x="188" y="0"/>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3" name="Google Shape;703;g2a2663abdf2_0_208"/>
            <p:cNvSpPr/>
            <p:nvPr/>
          </p:nvSpPr>
          <p:spPr>
            <a:xfrm>
              <a:off x="2546475" y="3613825"/>
              <a:ext cx="222350" cy="177400"/>
            </a:xfrm>
            <a:custGeom>
              <a:avLst/>
              <a:gdLst/>
              <a:ahLst/>
              <a:cxnLst/>
              <a:rect l="l" t="t" r="r" b="b"/>
              <a:pathLst>
                <a:path w="8894" h="7096" extrusionOk="0">
                  <a:moveTo>
                    <a:pt x="8677" y="0"/>
                  </a:moveTo>
                  <a:cubicBezTo>
                    <a:pt x="8675" y="0"/>
                    <a:pt x="8674" y="0"/>
                    <a:pt x="8672" y="0"/>
                  </a:cubicBezTo>
                  <a:cubicBezTo>
                    <a:pt x="7944" y="16"/>
                    <a:pt x="7209" y="43"/>
                    <a:pt x="6492" y="188"/>
                  </a:cubicBezTo>
                  <a:cubicBezTo>
                    <a:pt x="6151" y="257"/>
                    <a:pt x="5815" y="358"/>
                    <a:pt x="5497" y="497"/>
                  </a:cubicBezTo>
                  <a:cubicBezTo>
                    <a:pt x="5349" y="562"/>
                    <a:pt x="5182" y="636"/>
                    <a:pt x="5026" y="730"/>
                  </a:cubicBezTo>
                  <a:cubicBezTo>
                    <a:pt x="5027" y="718"/>
                    <a:pt x="5027" y="704"/>
                    <a:pt x="5028" y="692"/>
                  </a:cubicBezTo>
                  <a:cubicBezTo>
                    <a:pt x="5039" y="547"/>
                    <a:pt x="5036" y="402"/>
                    <a:pt x="5018" y="257"/>
                  </a:cubicBezTo>
                  <a:cubicBezTo>
                    <a:pt x="5009" y="168"/>
                    <a:pt x="4926" y="108"/>
                    <a:pt x="4843" y="108"/>
                  </a:cubicBezTo>
                  <a:cubicBezTo>
                    <a:pt x="4807" y="108"/>
                    <a:pt x="4771" y="119"/>
                    <a:pt x="4741" y="145"/>
                  </a:cubicBezTo>
                  <a:cubicBezTo>
                    <a:pt x="4422" y="416"/>
                    <a:pt x="4120" y="703"/>
                    <a:pt x="3831" y="1004"/>
                  </a:cubicBezTo>
                  <a:cubicBezTo>
                    <a:pt x="3691" y="1148"/>
                    <a:pt x="3551" y="1294"/>
                    <a:pt x="3421" y="1449"/>
                  </a:cubicBezTo>
                  <a:cubicBezTo>
                    <a:pt x="3404" y="1470"/>
                    <a:pt x="3388" y="1492"/>
                    <a:pt x="3370" y="1513"/>
                  </a:cubicBezTo>
                  <a:cubicBezTo>
                    <a:pt x="3390" y="1369"/>
                    <a:pt x="3405" y="1223"/>
                    <a:pt x="3424" y="1080"/>
                  </a:cubicBezTo>
                  <a:cubicBezTo>
                    <a:pt x="3438" y="973"/>
                    <a:pt x="3347" y="888"/>
                    <a:pt x="3252" y="888"/>
                  </a:cubicBezTo>
                  <a:cubicBezTo>
                    <a:pt x="3218" y="888"/>
                    <a:pt x="3183" y="899"/>
                    <a:pt x="3152" y="924"/>
                  </a:cubicBezTo>
                  <a:cubicBezTo>
                    <a:pt x="2722" y="1276"/>
                    <a:pt x="2340" y="1679"/>
                    <a:pt x="2008" y="2126"/>
                  </a:cubicBezTo>
                  <a:cubicBezTo>
                    <a:pt x="1849" y="2341"/>
                    <a:pt x="1695" y="2567"/>
                    <a:pt x="1568" y="2805"/>
                  </a:cubicBezTo>
                  <a:cubicBezTo>
                    <a:pt x="1523" y="2888"/>
                    <a:pt x="1481" y="2972"/>
                    <a:pt x="1442" y="3057"/>
                  </a:cubicBezTo>
                  <a:cubicBezTo>
                    <a:pt x="1427" y="2879"/>
                    <a:pt x="1434" y="2701"/>
                    <a:pt x="1452" y="2524"/>
                  </a:cubicBezTo>
                  <a:cubicBezTo>
                    <a:pt x="1463" y="2411"/>
                    <a:pt x="1379" y="2335"/>
                    <a:pt x="1280" y="2335"/>
                  </a:cubicBezTo>
                  <a:cubicBezTo>
                    <a:pt x="1259" y="2335"/>
                    <a:pt x="1237" y="2338"/>
                    <a:pt x="1216" y="2346"/>
                  </a:cubicBezTo>
                  <a:cubicBezTo>
                    <a:pt x="913" y="2446"/>
                    <a:pt x="746" y="2811"/>
                    <a:pt x="614" y="3077"/>
                  </a:cubicBezTo>
                  <a:cubicBezTo>
                    <a:pt x="453" y="3396"/>
                    <a:pt x="339" y="3735"/>
                    <a:pt x="255" y="4082"/>
                  </a:cubicBezTo>
                  <a:cubicBezTo>
                    <a:pt x="171" y="4427"/>
                    <a:pt x="117" y="4781"/>
                    <a:pt x="89" y="5135"/>
                  </a:cubicBezTo>
                  <a:cubicBezTo>
                    <a:pt x="79" y="5268"/>
                    <a:pt x="76" y="5402"/>
                    <a:pt x="74" y="5537"/>
                  </a:cubicBezTo>
                  <a:cubicBezTo>
                    <a:pt x="19" y="5925"/>
                    <a:pt x="1" y="6319"/>
                    <a:pt x="19" y="6712"/>
                  </a:cubicBezTo>
                  <a:cubicBezTo>
                    <a:pt x="21" y="6778"/>
                    <a:pt x="79" y="6847"/>
                    <a:pt x="139" y="6868"/>
                  </a:cubicBezTo>
                  <a:cubicBezTo>
                    <a:pt x="610" y="7033"/>
                    <a:pt x="1098" y="7096"/>
                    <a:pt x="1592" y="7096"/>
                  </a:cubicBezTo>
                  <a:cubicBezTo>
                    <a:pt x="2584" y="7096"/>
                    <a:pt x="3599" y="6841"/>
                    <a:pt x="4545" y="6650"/>
                  </a:cubicBezTo>
                  <a:cubicBezTo>
                    <a:pt x="4701" y="6618"/>
                    <a:pt x="4822" y="6556"/>
                    <a:pt x="4895" y="6409"/>
                  </a:cubicBezTo>
                  <a:cubicBezTo>
                    <a:pt x="4930" y="6339"/>
                    <a:pt x="4895" y="6256"/>
                    <a:pt x="4840" y="6207"/>
                  </a:cubicBezTo>
                  <a:cubicBezTo>
                    <a:pt x="4771" y="6147"/>
                    <a:pt x="4702" y="6087"/>
                    <a:pt x="4630" y="6031"/>
                  </a:cubicBezTo>
                  <a:cubicBezTo>
                    <a:pt x="4798" y="5990"/>
                    <a:pt x="4967" y="5943"/>
                    <a:pt x="5131" y="5885"/>
                  </a:cubicBezTo>
                  <a:cubicBezTo>
                    <a:pt x="5549" y="5738"/>
                    <a:pt x="5947" y="5537"/>
                    <a:pt x="6315" y="5292"/>
                  </a:cubicBezTo>
                  <a:cubicBezTo>
                    <a:pt x="6497" y="5172"/>
                    <a:pt x="6674" y="5042"/>
                    <a:pt x="6835" y="4895"/>
                  </a:cubicBezTo>
                  <a:cubicBezTo>
                    <a:pt x="6965" y="4776"/>
                    <a:pt x="7168" y="4624"/>
                    <a:pt x="7211" y="4444"/>
                  </a:cubicBezTo>
                  <a:cubicBezTo>
                    <a:pt x="7255" y="4266"/>
                    <a:pt x="7134" y="4172"/>
                    <a:pt x="6989" y="4124"/>
                  </a:cubicBezTo>
                  <a:cubicBezTo>
                    <a:pt x="7077" y="4093"/>
                    <a:pt x="7160" y="4049"/>
                    <a:pt x="7241" y="4005"/>
                  </a:cubicBezTo>
                  <a:cubicBezTo>
                    <a:pt x="7474" y="3876"/>
                    <a:pt x="7677" y="3715"/>
                    <a:pt x="7859" y="3519"/>
                  </a:cubicBezTo>
                  <a:cubicBezTo>
                    <a:pt x="8004" y="3359"/>
                    <a:pt x="8269" y="3069"/>
                    <a:pt x="8095" y="2844"/>
                  </a:cubicBezTo>
                  <a:cubicBezTo>
                    <a:pt x="8039" y="2771"/>
                    <a:pt x="7956" y="2752"/>
                    <a:pt x="7868" y="2752"/>
                  </a:cubicBezTo>
                  <a:cubicBezTo>
                    <a:pt x="7856" y="2752"/>
                    <a:pt x="7843" y="2753"/>
                    <a:pt x="7831" y="2753"/>
                  </a:cubicBezTo>
                  <a:lnTo>
                    <a:pt x="7834" y="2749"/>
                  </a:lnTo>
                  <a:cubicBezTo>
                    <a:pt x="8034" y="2508"/>
                    <a:pt x="8203" y="2245"/>
                    <a:pt x="8349" y="1967"/>
                  </a:cubicBezTo>
                  <a:cubicBezTo>
                    <a:pt x="8639" y="1422"/>
                    <a:pt x="8817" y="819"/>
                    <a:pt x="8880" y="205"/>
                  </a:cubicBezTo>
                  <a:cubicBezTo>
                    <a:pt x="8893" y="79"/>
                    <a:pt x="8795" y="0"/>
                    <a:pt x="8677"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4" name="Google Shape;704;g2a2663abdf2_0_208"/>
            <p:cNvSpPr/>
            <p:nvPr/>
          </p:nvSpPr>
          <p:spPr>
            <a:xfrm>
              <a:off x="2546825" y="3614825"/>
              <a:ext cx="221825" cy="171300"/>
            </a:xfrm>
            <a:custGeom>
              <a:avLst/>
              <a:gdLst/>
              <a:ahLst/>
              <a:cxnLst/>
              <a:rect l="l" t="t" r="r" b="b"/>
              <a:pathLst>
                <a:path w="8873" h="6852" extrusionOk="0">
                  <a:moveTo>
                    <a:pt x="8792" y="1"/>
                  </a:moveTo>
                  <a:cubicBezTo>
                    <a:pt x="8157" y="264"/>
                    <a:pt x="7553" y="622"/>
                    <a:pt x="6973" y="980"/>
                  </a:cubicBezTo>
                  <a:cubicBezTo>
                    <a:pt x="6791" y="1092"/>
                    <a:pt x="6609" y="1207"/>
                    <a:pt x="6430" y="1325"/>
                  </a:cubicBezTo>
                  <a:cubicBezTo>
                    <a:pt x="6489" y="1207"/>
                    <a:pt x="6551" y="1092"/>
                    <a:pt x="6608" y="973"/>
                  </a:cubicBezTo>
                  <a:cubicBezTo>
                    <a:pt x="6733" y="716"/>
                    <a:pt x="6868" y="465"/>
                    <a:pt x="7012" y="219"/>
                  </a:cubicBezTo>
                  <a:cubicBezTo>
                    <a:pt x="7046" y="161"/>
                    <a:pt x="7079" y="106"/>
                    <a:pt x="7114" y="49"/>
                  </a:cubicBezTo>
                  <a:lnTo>
                    <a:pt x="7114" y="49"/>
                  </a:lnTo>
                  <a:cubicBezTo>
                    <a:pt x="6995" y="63"/>
                    <a:pt x="6876" y="79"/>
                    <a:pt x="6758" y="97"/>
                  </a:cubicBezTo>
                  <a:cubicBezTo>
                    <a:pt x="6618" y="344"/>
                    <a:pt x="6487" y="594"/>
                    <a:pt x="6367" y="851"/>
                  </a:cubicBezTo>
                  <a:cubicBezTo>
                    <a:pt x="6301" y="988"/>
                    <a:pt x="6248" y="1132"/>
                    <a:pt x="6196" y="1275"/>
                  </a:cubicBezTo>
                  <a:cubicBezTo>
                    <a:pt x="6167" y="1356"/>
                    <a:pt x="6140" y="1437"/>
                    <a:pt x="6140" y="1520"/>
                  </a:cubicBezTo>
                  <a:cubicBezTo>
                    <a:pt x="5707" y="1812"/>
                    <a:pt x="5282" y="2117"/>
                    <a:pt x="4866" y="2432"/>
                  </a:cubicBezTo>
                  <a:cubicBezTo>
                    <a:pt x="4804" y="2479"/>
                    <a:pt x="4743" y="2529"/>
                    <a:pt x="4681" y="2576"/>
                  </a:cubicBezTo>
                  <a:cubicBezTo>
                    <a:pt x="4679" y="2576"/>
                    <a:pt x="4675" y="2576"/>
                    <a:pt x="4673" y="2577"/>
                  </a:cubicBezTo>
                  <a:cubicBezTo>
                    <a:pt x="4659" y="2579"/>
                    <a:pt x="4648" y="2591"/>
                    <a:pt x="4646" y="2603"/>
                  </a:cubicBezTo>
                  <a:cubicBezTo>
                    <a:pt x="4242" y="2913"/>
                    <a:pt x="3844" y="3231"/>
                    <a:pt x="3450" y="3554"/>
                  </a:cubicBezTo>
                  <a:cubicBezTo>
                    <a:pt x="3464" y="3467"/>
                    <a:pt x="3465" y="3375"/>
                    <a:pt x="3473" y="3301"/>
                  </a:cubicBezTo>
                  <a:cubicBezTo>
                    <a:pt x="3494" y="3087"/>
                    <a:pt x="3522" y="2874"/>
                    <a:pt x="3556" y="2661"/>
                  </a:cubicBezTo>
                  <a:cubicBezTo>
                    <a:pt x="3630" y="2206"/>
                    <a:pt x="3735" y="1754"/>
                    <a:pt x="3866" y="1311"/>
                  </a:cubicBezTo>
                  <a:cubicBezTo>
                    <a:pt x="3927" y="1107"/>
                    <a:pt x="3995" y="909"/>
                    <a:pt x="4070" y="712"/>
                  </a:cubicBezTo>
                  <a:lnTo>
                    <a:pt x="4070" y="712"/>
                  </a:lnTo>
                  <a:cubicBezTo>
                    <a:pt x="3985" y="796"/>
                    <a:pt x="3899" y="878"/>
                    <a:pt x="3815" y="966"/>
                  </a:cubicBezTo>
                  <a:cubicBezTo>
                    <a:pt x="3749" y="1034"/>
                    <a:pt x="3683" y="1103"/>
                    <a:pt x="3616" y="1174"/>
                  </a:cubicBezTo>
                  <a:cubicBezTo>
                    <a:pt x="3614" y="1180"/>
                    <a:pt x="3612" y="1187"/>
                    <a:pt x="3610" y="1194"/>
                  </a:cubicBezTo>
                  <a:cubicBezTo>
                    <a:pt x="3471" y="1646"/>
                    <a:pt x="3367" y="2108"/>
                    <a:pt x="3297" y="2576"/>
                  </a:cubicBezTo>
                  <a:cubicBezTo>
                    <a:pt x="3261" y="2808"/>
                    <a:pt x="3234" y="3045"/>
                    <a:pt x="3214" y="3281"/>
                  </a:cubicBezTo>
                  <a:cubicBezTo>
                    <a:pt x="3204" y="3413"/>
                    <a:pt x="3172" y="3601"/>
                    <a:pt x="3235" y="3731"/>
                  </a:cubicBezTo>
                  <a:cubicBezTo>
                    <a:pt x="2520" y="4325"/>
                    <a:pt x="1817" y="4935"/>
                    <a:pt x="1121" y="5549"/>
                  </a:cubicBezTo>
                  <a:cubicBezTo>
                    <a:pt x="1142" y="5366"/>
                    <a:pt x="1132" y="5178"/>
                    <a:pt x="1139" y="4991"/>
                  </a:cubicBezTo>
                  <a:cubicBezTo>
                    <a:pt x="1149" y="4730"/>
                    <a:pt x="1160" y="4469"/>
                    <a:pt x="1186" y="4208"/>
                  </a:cubicBezTo>
                  <a:cubicBezTo>
                    <a:pt x="1231" y="3766"/>
                    <a:pt x="1312" y="3329"/>
                    <a:pt x="1424" y="2899"/>
                  </a:cubicBezTo>
                  <a:cubicBezTo>
                    <a:pt x="1420" y="2760"/>
                    <a:pt x="1424" y="2624"/>
                    <a:pt x="1437" y="2485"/>
                  </a:cubicBezTo>
                  <a:cubicBezTo>
                    <a:pt x="1449" y="2373"/>
                    <a:pt x="1365" y="2297"/>
                    <a:pt x="1265" y="2297"/>
                  </a:cubicBezTo>
                  <a:cubicBezTo>
                    <a:pt x="1263" y="2297"/>
                    <a:pt x="1261" y="2297"/>
                    <a:pt x="1259" y="2297"/>
                  </a:cubicBezTo>
                  <a:cubicBezTo>
                    <a:pt x="1229" y="2396"/>
                    <a:pt x="1199" y="2495"/>
                    <a:pt x="1171" y="2594"/>
                  </a:cubicBezTo>
                  <a:cubicBezTo>
                    <a:pt x="1028" y="3113"/>
                    <a:pt x="942" y="3645"/>
                    <a:pt x="903" y="4180"/>
                  </a:cubicBezTo>
                  <a:cubicBezTo>
                    <a:pt x="884" y="4434"/>
                    <a:pt x="873" y="4691"/>
                    <a:pt x="888" y="4945"/>
                  </a:cubicBezTo>
                  <a:cubicBezTo>
                    <a:pt x="902" y="5184"/>
                    <a:pt x="908" y="5433"/>
                    <a:pt x="994" y="5658"/>
                  </a:cubicBezTo>
                  <a:lnTo>
                    <a:pt x="936" y="5708"/>
                  </a:lnTo>
                  <a:cubicBezTo>
                    <a:pt x="610" y="5997"/>
                    <a:pt x="292" y="6294"/>
                    <a:pt x="0" y="6615"/>
                  </a:cubicBezTo>
                  <a:cubicBezTo>
                    <a:pt x="1" y="6634"/>
                    <a:pt x="0" y="6654"/>
                    <a:pt x="1" y="6671"/>
                  </a:cubicBezTo>
                  <a:cubicBezTo>
                    <a:pt x="3" y="6737"/>
                    <a:pt x="61" y="6806"/>
                    <a:pt x="121" y="6827"/>
                  </a:cubicBezTo>
                  <a:cubicBezTo>
                    <a:pt x="147" y="6836"/>
                    <a:pt x="174" y="6842"/>
                    <a:pt x="200" y="6852"/>
                  </a:cubicBezTo>
                  <a:cubicBezTo>
                    <a:pt x="449" y="6578"/>
                    <a:pt x="714" y="6325"/>
                    <a:pt x="986" y="6078"/>
                  </a:cubicBezTo>
                  <a:cubicBezTo>
                    <a:pt x="1367" y="5732"/>
                    <a:pt x="1755" y="5393"/>
                    <a:pt x="2146" y="5055"/>
                  </a:cubicBezTo>
                  <a:cubicBezTo>
                    <a:pt x="2193" y="5132"/>
                    <a:pt x="2290" y="5164"/>
                    <a:pt x="2376" y="5199"/>
                  </a:cubicBezTo>
                  <a:cubicBezTo>
                    <a:pt x="2503" y="5249"/>
                    <a:pt x="2630" y="5296"/>
                    <a:pt x="2759" y="5342"/>
                  </a:cubicBezTo>
                  <a:cubicBezTo>
                    <a:pt x="3030" y="5435"/>
                    <a:pt x="3303" y="5510"/>
                    <a:pt x="3584" y="5570"/>
                  </a:cubicBezTo>
                  <a:cubicBezTo>
                    <a:pt x="4142" y="5687"/>
                    <a:pt x="4711" y="5747"/>
                    <a:pt x="5281" y="5753"/>
                  </a:cubicBezTo>
                  <a:cubicBezTo>
                    <a:pt x="5305" y="5753"/>
                    <a:pt x="5331" y="5751"/>
                    <a:pt x="5358" y="5751"/>
                  </a:cubicBezTo>
                  <a:cubicBezTo>
                    <a:pt x="5602" y="5652"/>
                    <a:pt x="5837" y="5533"/>
                    <a:pt x="6064" y="5399"/>
                  </a:cubicBezTo>
                  <a:lnTo>
                    <a:pt x="6064" y="5399"/>
                  </a:lnTo>
                  <a:cubicBezTo>
                    <a:pt x="5799" y="5428"/>
                    <a:pt x="5532" y="5444"/>
                    <a:pt x="5260" y="5444"/>
                  </a:cubicBezTo>
                  <a:cubicBezTo>
                    <a:pt x="4708" y="5444"/>
                    <a:pt x="4156" y="5386"/>
                    <a:pt x="3615" y="5274"/>
                  </a:cubicBezTo>
                  <a:cubicBezTo>
                    <a:pt x="3348" y="5220"/>
                    <a:pt x="3083" y="5152"/>
                    <a:pt x="2821" y="5077"/>
                  </a:cubicBezTo>
                  <a:cubicBezTo>
                    <a:pt x="2686" y="5038"/>
                    <a:pt x="2552" y="4996"/>
                    <a:pt x="2420" y="4951"/>
                  </a:cubicBezTo>
                  <a:cubicBezTo>
                    <a:pt x="2382" y="4938"/>
                    <a:pt x="2346" y="4924"/>
                    <a:pt x="2308" y="4918"/>
                  </a:cubicBezTo>
                  <a:lnTo>
                    <a:pt x="2891" y="4418"/>
                  </a:lnTo>
                  <a:cubicBezTo>
                    <a:pt x="3564" y="3844"/>
                    <a:pt x="4246" y="3280"/>
                    <a:pt x="4947" y="2741"/>
                  </a:cubicBezTo>
                  <a:cubicBezTo>
                    <a:pt x="5272" y="2837"/>
                    <a:pt x="5621" y="2855"/>
                    <a:pt x="5957" y="2878"/>
                  </a:cubicBezTo>
                  <a:cubicBezTo>
                    <a:pt x="6179" y="2892"/>
                    <a:pt x="6400" y="2899"/>
                    <a:pt x="6622" y="2899"/>
                  </a:cubicBezTo>
                  <a:cubicBezTo>
                    <a:pt x="6869" y="2899"/>
                    <a:pt x="7117" y="2890"/>
                    <a:pt x="7364" y="2871"/>
                  </a:cubicBezTo>
                  <a:cubicBezTo>
                    <a:pt x="7600" y="2853"/>
                    <a:pt x="7834" y="2828"/>
                    <a:pt x="8067" y="2796"/>
                  </a:cubicBezTo>
                  <a:cubicBezTo>
                    <a:pt x="8014" y="2734"/>
                    <a:pt x="7935" y="2716"/>
                    <a:pt x="7852" y="2716"/>
                  </a:cubicBezTo>
                  <a:cubicBezTo>
                    <a:pt x="7840" y="2716"/>
                    <a:pt x="7829" y="2716"/>
                    <a:pt x="7817" y="2717"/>
                  </a:cubicBezTo>
                  <a:lnTo>
                    <a:pt x="7821" y="2712"/>
                  </a:lnTo>
                  <a:cubicBezTo>
                    <a:pt x="7881" y="2639"/>
                    <a:pt x="7939" y="2562"/>
                    <a:pt x="7994" y="2485"/>
                  </a:cubicBezTo>
                  <a:lnTo>
                    <a:pt x="7994" y="2485"/>
                  </a:lnTo>
                  <a:cubicBezTo>
                    <a:pt x="7779" y="2515"/>
                    <a:pt x="7562" y="2541"/>
                    <a:pt x="7346" y="2558"/>
                  </a:cubicBezTo>
                  <a:cubicBezTo>
                    <a:pt x="6987" y="2588"/>
                    <a:pt x="6626" y="2604"/>
                    <a:pt x="6265" y="2604"/>
                  </a:cubicBezTo>
                  <a:cubicBezTo>
                    <a:pt x="6188" y="2604"/>
                    <a:pt x="6111" y="2603"/>
                    <a:pt x="6034" y="2602"/>
                  </a:cubicBezTo>
                  <a:cubicBezTo>
                    <a:pt x="5757" y="2597"/>
                    <a:pt x="5475" y="2565"/>
                    <a:pt x="5196" y="2556"/>
                  </a:cubicBezTo>
                  <a:cubicBezTo>
                    <a:pt x="5742" y="2144"/>
                    <a:pt x="6299" y="1749"/>
                    <a:pt x="6874" y="1379"/>
                  </a:cubicBezTo>
                  <a:cubicBezTo>
                    <a:pt x="7516" y="966"/>
                    <a:pt x="8192" y="613"/>
                    <a:pt x="8855" y="241"/>
                  </a:cubicBezTo>
                  <a:cubicBezTo>
                    <a:pt x="8858" y="216"/>
                    <a:pt x="8862" y="191"/>
                    <a:pt x="8865" y="168"/>
                  </a:cubicBezTo>
                  <a:cubicBezTo>
                    <a:pt x="8872" y="94"/>
                    <a:pt x="8841" y="36"/>
                    <a:pt x="8792"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5" name="Google Shape;705;g2a2663abdf2_0_208"/>
            <p:cNvSpPr/>
            <p:nvPr/>
          </p:nvSpPr>
          <p:spPr>
            <a:xfrm>
              <a:off x="2471700" y="3477650"/>
              <a:ext cx="119975" cy="235375"/>
            </a:xfrm>
            <a:custGeom>
              <a:avLst/>
              <a:gdLst/>
              <a:ahLst/>
              <a:cxnLst/>
              <a:rect l="l" t="t" r="r" b="b"/>
              <a:pathLst>
                <a:path w="4799" h="9415" extrusionOk="0">
                  <a:moveTo>
                    <a:pt x="2548" y="1"/>
                  </a:moveTo>
                  <a:cubicBezTo>
                    <a:pt x="2495" y="1"/>
                    <a:pt x="2444" y="29"/>
                    <a:pt x="2408" y="77"/>
                  </a:cubicBezTo>
                  <a:cubicBezTo>
                    <a:pt x="2037" y="576"/>
                    <a:pt x="1672" y="1082"/>
                    <a:pt x="1396" y="1639"/>
                  </a:cubicBezTo>
                  <a:cubicBezTo>
                    <a:pt x="1264" y="1903"/>
                    <a:pt x="1157" y="2182"/>
                    <a:pt x="1085" y="2469"/>
                  </a:cubicBezTo>
                  <a:cubicBezTo>
                    <a:pt x="1051" y="2601"/>
                    <a:pt x="1013" y="2754"/>
                    <a:pt x="996" y="2906"/>
                  </a:cubicBezTo>
                  <a:cubicBezTo>
                    <a:pt x="988" y="2897"/>
                    <a:pt x="979" y="2891"/>
                    <a:pt x="971" y="2883"/>
                  </a:cubicBezTo>
                  <a:cubicBezTo>
                    <a:pt x="880" y="2801"/>
                    <a:pt x="780" y="2728"/>
                    <a:pt x="675" y="2664"/>
                  </a:cubicBezTo>
                  <a:cubicBezTo>
                    <a:pt x="653" y="2650"/>
                    <a:pt x="629" y="2644"/>
                    <a:pt x="604" y="2644"/>
                  </a:cubicBezTo>
                  <a:cubicBezTo>
                    <a:pt x="527" y="2644"/>
                    <a:pt x="451" y="2707"/>
                    <a:pt x="455" y="2792"/>
                  </a:cubicBezTo>
                  <a:cubicBezTo>
                    <a:pt x="471" y="3146"/>
                    <a:pt x="504" y="3499"/>
                    <a:pt x="556" y="3851"/>
                  </a:cubicBezTo>
                  <a:cubicBezTo>
                    <a:pt x="581" y="4020"/>
                    <a:pt x="605" y="4191"/>
                    <a:pt x="642" y="4358"/>
                  </a:cubicBezTo>
                  <a:cubicBezTo>
                    <a:pt x="647" y="4382"/>
                    <a:pt x="653" y="4404"/>
                    <a:pt x="659" y="4427"/>
                  </a:cubicBezTo>
                  <a:cubicBezTo>
                    <a:pt x="571" y="4339"/>
                    <a:pt x="481" y="4253"/>
                    <a:pt x="395" y="4165"/>
                  </a:cubicBezTo>
                  <a:cubicBezTo>
                    <a:pt x="367" y="4137"/>
                    <a:pt x="332" y="4124"/>
                    <a:pt x="296" y="4124"/>
                  </a:cubicBezTo>
                  <a:cubicBezTo>
                    <a:pt x="222" y="4124"/>
                    <a:pt x="147" y="4181"/>
                    <a:pt x="149" y="4268"/>
                  </a:cubicBezTo>
                  <a:cubicBezTo>
                    <a:pt x="159" y="4739"/>
                    <a:pt x="231" y="5206"/>
                    <a:pt x="357" y="5661"/>
                  </a:cubicBezTo>
                  <a:cubicBezTo>
                    <a:pt x="419" y="5881"/>
                    <a:pt x="491" y="6101"/>
                    <a:pt x="582" y="6312"/>
                  </a:cubicBezTo>
                  <a:cubicBezTo>
                    <a:pt x="616" y="6385"/>
                    <a:pt x="650" y="6456"/>
                    <a:pt x="686" y="6529"/>
                  </a:cubicBezTo>
                  <a:cubicBezTo>
                    <a:pt x="559" y="6445"/>
                    <a:pt x="444" y="6349"/>
                    <a:pt x="334" y="6244"/>
                  </a:cubicBezTo>
                  <a:cubicBezTo>
                    <a:pt x="304" y="6214"/>
                    <a:pt x="268" y="6201"/>
                    <a:pt x="233" y="6201"/>
                  </a:cubicBezTo>
                  <a:cubicBezTo>
                    <a:pt x="172" y="6201"/>
                    <a:pt x="113" y="6242"/>
                    <a:pt x="90" y="6309"/>
                  </a:cubicBezTo>
                  <a:cubicBezTo>
                    <a:pt x="0" y="6564"/>
                    <a:pt x="158" y="6867"/>
                    <a:pt x="266" y="7095"/>
                  </a:cubicBezTo>
                  <a:cubicBezTo>
                    <a:pt x="397" y="7368"/>
                    <a:pt x="565" y="7623"/>
                    <a:pt x="753" y="7860"/>
                  </a:cubicBezTo>
                  <a:cubicBezTo>
                    <a:pt x="941" y="8097"/>
                    <a:pt x="1151" y="8317"/>
                    <a:pt x="1374" y="8521"/>
                  </a:cubicBezTo>
                  <a:cubicBezTo>
                    <a:pt x="1458" y="8598"/>
                    <a:pt x="1546" y="8671"/>
                    <a:pt x="1636" y="8742"/>
                  </a:cubicBezTo>
                  <a:cubicBezTo>
                    <a:pt x="1868" y="8982"/>
                    <a:pt x="2123" y="9199"/>
                    <a:pt x="2396" y="9391"/>
                  </a:cubicBezTo>
                  <a:cubicBezTo>
                    <a:pt x="2419" y="9407"/>
                    <a:pt x="2449" y="9415"/>
                    <a:pt x="2479" y="9415"/>
                  </a:cubicBezTo>
                  <a:cubicBezTo>
                    <a:pt x="2509" y="9415"/>
                    <a:pt x="2540" y="9407"/>
                    <a:pt x="2563" y="9391"/>
                  </a:cubicBezTo>
                  <a:cubicBezTo>
                    <a:pt x="3636" y="8700"/>
                    <a:pt x="4170" y="7422"/>
                    <a:pt x="4717" y="6322"/>
                  </a:cubicBezTo>
                  <a:cubicBezTo>
                    <a:pt x="4777" y="6200"/>
                    <a:pt x="4799" y="6085"/>
                    <a:pt x="4738" y="5960"/>
                  </a:cubicBezTo>
                  <a:cubicBezTo>
                    <a:pt x="4715" y="5911"/>
                    <a:pt x="4661" y="5888"/>
                    <a:pt x="4608" y="5888"/>
                  </a:cubicBezTo>
                  <a:cubicBezTo>
                    <a:pt x="4597" y="5888"/>
                    <a:pt x="4585" y="5889"/>
                    <a:pt x="4575" y="5891"/>
                  </a:cubicBezTo>
                  <a:cubicBezTo>
                    <a:pt x="4498" y="5907"/>
                    <a:pt x="4422" y="5923"/>
                    <a:pt x="4346" y="5941"/>
                  </a:cubicBezTo>
                  <a:cubicBezTo>
                    <a:pt x="4407" y="5807"/>
                    <a:pt x="4462" y="5670"/>
                    <a:pt x="4509" y="5530"/>
                  </a:cubicBezTo>
                  <a:cubicBezTo>
                    <a:pt x="4631" y="5172"/>
                    <a:pt x="4702" y="4801"/>
                    <a:pt x="4731" y="4424"/>
                  </a:cubicBezTo>
                  <a:cubicBezTo>
                    <a:pt x="4746" y="4239"/>
                    <a:pt x="4749" y="4052"/>
                    <a:pt x="4735" y="3868"/>
                  </a:cubicBezTo>
                  <a:cubicBezTo>
                    <a:pt x="4723" y="3718"/>
                    <a:pt x="4727" y="3503"/>
                    <a:pt x="4631" y="3381"/>
                  </a:cubicBezTo>
                  <a:cubicBezTo>
                    <a:pt x="4584" y="3321"/>
                    <a:pt x="4530" y="3298"/>
                    <a:pt x="4474" y="3298"/>
                  </a:cubicBezTo>
                  <a:cubicBezTo>
                    <a:pt x="4416" y="3298"/>
                    <a:pt x="4355" y="3324"/>
                    <a:pt x="4299" y="3361"/>
                  </a:cubicBezTo>
                  <a:cubicBezTo>
                    <a:pt x="4324" y="3287"/>
                    <a:pt x="4339" y="3207"/>
                    <a:pt x="4350" y="3131"/>
                  </a:cubicBezTo>
                  <a:cubicBezTo>
                    <a:pt x="4386" y="2907"/>
                    <a:pt x="4384" y="2686"/>
                    <a:pt x="4346" y="2461"/>
                  </a:cubicBezTo>
                  <a:cubicBezTo>
                    <a:pt x="4316" y="2282"/>
                    <a:pt x="4258" y="1952"/>
                    <a:pt x="4017" y="1950"/>
                  </a:cubicBezTo>
                  <a:cubicBezTo>
                    <a:pt x="3928" y="1950"/>
                    <a:pt x="3867" y="2010"/>
                    <a:pt x="3818" y="2081"/>
                  </a:cubicBezTo>
                  <a:cubicBezTo>
                    <a:pt x="3818" y="2080"/>
                    <a:pt x="3815" y="2079"/>
                    <a:pt x="3815" y="2075"/>
                  </a:cubicBezTo>
                  <a:cubicBezTo>
                    <a:pt x="3758" y="1817"/>
                    <a:pt x="3669" y="1564"/>
                    <a:pt x="3560" y="1322"/>
                  </a:cubicBezTo>
                  <a:cubicBezTo>
                    <a:pt x="3345" y="844"/>
                    <a:pt x="3033" y="409"/>
                    <a:pt x="2655" y="46"/>
                  </a:cubicBezTo>
                  <a:cubicBezTo>
                    <a:pt x="2622" y="15"/>
                    <a:pt x="2584" y="1"/>
                    <a:pt x="2548"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6" name="Google Shape;706;g2a2663abdf2_0_208"/>
            <p:cNvSpPr/>
            <p:nvPr/>
          </p:nvSpPr>
          <p:spPr>
            <a:xfrm>
              <a:off x="2474475" y="3477650"/>
              <a:ext cx="114825" cy="235325"/>
            </a:xfrm>
            <a:custGeom>
              <a:avLst/>
              <a:gdLst/>
              <a:ahLst/>
              <a:cxnLst/>
              <a:rect l="l" t="t" r="r" b="b"/>
              <a:pathLst>
                <a:path w="4593" h="9413" extrusionOk="0">
                  <a:moveTo>
                    <a:pt x="2437" y="1"/>
                  </a:moveTo>
                  <a:cubicBezTo>
                    <a:pt x="2422" y="1"/>
                    <a:pt x="2408" y="3"/>
                    <a:pt x="2393" y="7"/>
                  </a:cubicBezTo>
                  <a:cubicBezTo>
                    <a:pt x="2238" y="570"/>
                    <a:pt x="2164" y="1162"/>
                    <a:pt x="2101" y="1739"/>
                  </a:cubicBezTo>
                  <a:cubicBezTo>
                    <a:pt x="2082" y="1920"/>
                    <a:pt x="2065" y="2100"/>
                    <a:pt x="2049" y="2283"/>
                  </a:cubicBezTo>
                  <a:cubicBezTo>
                    <a:pt x="2001" y="2182"/>
                    <a:pt x="1955" y="2080"/>
                    <a:pt x="1905" y="1979"/>
                  </a:cubicBezTo>
                  <a:cubicBezTo>
                    <a:pt x="1799" y="1761"/>
                    <a:pt x="1700" y="1540"/>
                    <a:pt x="1610" y="1315"/>
                  </a:cubicBezTo>
                  <a:cubicBezTo>
                    <a:pt x="1589" y="1263"/>
                    <a:pt x="1570" y="1211"/>
                    <a:pt x="1550" y="1159"/>
                  </a:cubicBezTo>
                  <a:cubicBezTo>
                    <a:pt x="1498" y="1245"/>
                    <a:pt x="1445" y="1333"/>
                    <a:pt x="1396" y="1423"/>
                  </a:cubicBezTo>
                  <a:cubicBezTo>
                    <a:pt x="1487" y="1646"/>
                    <a:pt x="1589" y="1864"/>
                    <a:pt x="1697" y="2079"/>
                  </a:cubicBezTo>
                  <a:cubicBezTo>
                    <a:pt x="1756" y="2194"/>
                    <a:pt x="1824" y="2305"/>
                    <a:pt x="1893" y="2414"/>
                  </a:cubicBezTo>
                  <a:cubicBezTo>
                    <a:pt x="1931" y="2476"/>
                    <a:pt x="1972" y="2537"/>
                    <a:pt x="2027" y="2580"/>
                  </a:cubicBezTo>
                  <a:cubicBezTo>
                    <a:pt x="1997" y="3023"/>
                    <a:pt x="1981" y="3467"/>
                    <a:pt x="1973" y="3911"/>
                  </a:cubicBezTo>
                  <a:cubicBezTo>
                    <a:pt x="1972" y="3978"/>
                    <a:pt x="1973" y="4044"/>
                    <a:pt x="1973" y="4110"/>
                  </a:cubicBezTo>
                  <a:cubicBezTo>
                    <a:pt x="1972" y="4112"/>
                    <a:pt x="1971" y="4113"/>
                    <a:pt x="1970" y="4116"/>
                  </a:cubicBezTo>
                  <a:cubicBezTo>
                    <a:pt x="1963" y="4127"/>
                    <a:pt x="1966" y="4139"/>
                    <a:pt x="1973" y="4148"/>
                  </a:cubicBezTo>
                  <a:cubicBezTo>
                    <a:pt x="1971" y="4580"/>
                    <a:pt x="1976" y="5013"/>
                    <a:pt x="1988" y="5446"/>
                  </a:cubicBezTo>
                  <a:cubicBezTo>
                    <a:pt x="1936" y="5391"/>
                    <a:pt x="1874" y="5343"/>
                    <a:pt x="1829" y="5299"/>
                  </a:cubicBezTo>
                  <a:cubicBezTo>
                    <a:pt x="1696" y="5174"/>
                    <a:pt x="1569" y="5044"/>
                    <a:pt x="1444" y="4909"/>
                  </a:cubicBezTo>
                  <a:cubicBezTo>
                    <a:pt x="1177" y="4621"/>
                    <a:pt x="928" y="4316"/>
                    <a:pt x="700" y="3996"/>
                  </a:cubicBezTo>
                  <a:cubicBezTo>
                    <a:pt x="596" y="3850"/>
                    <a:pt x="497" y="3700"/>
                    <a:pt x="406" y="3548"/>
                  </a:cubicBezTo>
                  <a:lnTo>
                    <a:pt x="406" y="3548"/>
                  </a:lnTo>
                  <a:cubicBezTo>
                    <a:pt x="417" y="3648"/>
                    <a:pt x="428" y="3750"/>
                    <a:pt x="442" y="3850"/>
                  </a:cubicBezTo>
                  <a:cubicBezTo>
                    <a:pt x="454" y="3931"/>
                    <a:pt x="465" y="4012"/>
                    <a:pt x="479" y="4092"/>
                  </a:cubicBezTo>
                  <a:cubicBezTo>
                    <a:pt x="482" y="4098"/>
                    <a:pt x="485" y="4102"/>
                    <a:pt x="487" y="4107"/>
                  </a:cubicBezTo>
                  <a:cubicBezTo>
                    <a:pt x="720" y="4436"/>
                    <a:pt x="975" y="4747"/>
                    <a:pt x="1252" y="5039"/>
                  </a:cubicBezTo>
                  <a:cubicBezTo>
                    <a:pt x="1389" y="5185"/>
                    <a:pt x="1533" y="5326"/>
                    <a:pt x="1681" y="5462"/>
                  </a:cubicBezTo>
                  <a:cubicBezTo>
                    <a:pt x="1765" y="5539"/>
                    <a:pt x="1874" y="5657"/>
                    <a:pt x="1994" y="5683"/>
                  </a:cubicBezTo>
                  <a:cubicBezTo>
                    <a:pt x="2019" y="6473"/>
                    <a:pt x="2061" y="7263"/>
                    <a:pt x="2109" y="8052"/>
                  </a:cubicBezTo>
                  <a:cubicBezTo>
                    <a:pt x="1997" y="7943"/>
                    <a:pt x="1866" y="7851"/>
                    <a:pt x="1744" y="7748"/>
                  </a:cubicBezTo>
                  <a:cubicBezTo>
                    <a:pt x="1575" y="7605"/>
                    <a:pt x="1404" y="7461"/>
                    <a:pt x="1243" y="7308"/>
                  </a:cubicBezTo>
                  <a:cubicBezTo>
                    <a:pt x="970" y="7047"/>
                    <a:pt x="721" y="6764"/>
                    <a:pt x="489" y="6465"/>
                  </a:cubicBezTo>
                  <a:cubicBezTo>
                    <a:pt x="393" y="6396"/>
                    <a:pt x="304" y="6322"/>
                    <a:pt x="219" y="6240"/>
                  </a:cubicBezTo>
                  <a:cubicBezTo>
                    <a:pt x="189" y="6211"/>
                    <a:pt x="154" y="6198"/>
                    <a:pt x="120" y="6198"/>
                  </a:cubicBezTo>
                  <a:cubicBezTo>
                    <a:pt x="74" y="6198"/>
                    <a:pt x="29" y="6221"/>
                    <a:pt x="0" y="6261"/>
                  </a:cubicBezTo>
                  <a:cubicBezTo>
                    <a:pt x="51" y="6333"/>
                    <a:pt x="101" y="6405"/>
                    <a:pt x="153" y="6473"/>
                  </a:cubicBezTo>
                  <a:cubicBezTo>
                    <a:pt x="427" y="6840"/>
                    <a:pt x="739" y="7176"/>
                    <a:pt x="1079" y="7482"/>
                  </a:cubicBezTo>
                  <a:cubicBezTo>
                    <a:pt x="1241" y="7627"/>
                    <a:pt x="1407" y="7769"/>
                    <a:pt x="1585" y="7893"/>
                  </a:cubicBezTo>
                  <a:cubicBezTo>
                    <a:pt x="1752" y="8008"/>
                    <a:pt x="1923" y="8134"/>
                    <a:pt x="2118" y="8193"/>
                  </a:cubicBezTo>
                  <a:lnTo>
                    <a:pt x="2122" y="8259"/>
                  </a:lnTo>
                  <a:cubicBezTo>
                    <a:pt x="2145" y="8628"/>
                    <a:pt x="2180" y="8997"/>
                    <a:pt x="2243" y="9361"/>
                  </a:cubicBezTo>
                  <a:cubicBezTo>
                    <a:pt x="2257" y="9370"/>
                    <a:pt x="2268" y="9380"/>
                    <a:pt x="2281" y="9389"/>
                  </a:cubicBezTo>
                  <a:cubicBezTo>
                    <a:pt x="2304" y="9405"/>
                    <a:pt x="2334" y="9412"/>
                    <a:pt x="2364" y="9412"/>
                  </a:cubicBezTo>
                  <a:cubicBezTo>
                    <a:pt x="2395" y="9412"/>
                    <a:pt x="2425" y="9405"/>
                    <a:pt x="2448" y="9389"/>
                  </a:cubicBezTo>
                  <a:cubicBezTo>
                    <a:pt x="2468" y="9377"/>
                    <a:pt x="2487" y="9362"/>
                    <a:pt x="2507" y="9349"/>
                  </a:cubicBezTo>
                  <a:cubicBezTo>
                    <a:pt x="2453" y="9041"/>
                    <a:pt x="2422" y="8730"/>
                    <a:pt x="2398" y="8418"/>
                  </a:cubicBezTo>
                  <a:cubicBezTo>
                    <a:pt x="2363" y="7981"/>
                    <a:pt x="2340" y="7542"/>
                    <a:pt x="2317" y="7104"/>
                  </a:cubicBezTo>
                  <a:lnTo>
                    <a:pt x="2317" y="7104"/>
                  </a:lnTo>
                  <a:cubicBezTo>
                    <a:pt x="2323" y="7105"/>
                    <a:pt x="2328" y="7105"/>
                    <a:pt x="2333" y="7105"/>
                  </a:cubicBezTo>
                  <a:cubicBezTo>
                    <a:pt x="2404" y="7105"/>
                    <a:pt x="2471" y="7062"/>
                    <a:pt x="2534" y="7026"/>
                  </a:cubicBezTo>
                  <a:cubicBezTo>
                    <a:pt x="2634" y="6968"/>
                    <a:pt x="2732" y="6907"/>
                    <a:pt x="2830" y="6845"/>
                  </a:cubicBezTo>
                  <a:cubicBezTo>
                    <a:pt x="3035" y="6712"/>
                    <a:pt x="3228" y="6567"/>
                    <a:pt x="3415" y="6410"/>
                  </a:cubicBezTo>
                  <a:cubicBezTo>
                    <a:pt x="3785" y="6097"/>
                    <a:pt x="4121" y="5745"/>
                    <a:pt x="4422" y="5367"/>
                  </a:cubicBezTo>
                  <a:cubicBezTo>
                    <a:pt x="4434" y="5349"/>
                    <a:pt x="4448" y="5331"/>
                    <a:pt x="4461" y="5315"/>
                  </a:cubicBezTo>
                  <a:cubicBezTo>
                    <a:pt x="4521" y="5099"/>
                    <a:pt x="4565" y="4879"/>
                    <a:pt x="4593" y="4658"/>
                  </a:cubicBezTo>
                  <a:lnTo>
                    <a:pt x="4593" y="4658"/>
                  </a:lnTo>
                  <a:cubicBezTo>
                    <a:pt x="4473" y="4851"/>
                    <a:pt x="4345" y="5038"/>
                    <a:pt x="4203" y="5219"/>
                  </a:cubicBezTo>
                  <a:cubicBezTo>
                    <a:pt x="3915" y="5589"/>
                    <a:pt x="3588" y="5930"/>
                    <a:pt x="3230" y="6235"/>
                  </a:cubicBezTo>
                  <a:cubicBezTo>
                    <a:pt x="3055" y="6385"/>
                    <a:pt x="2870" y="6528"/>
                    <a:pt x="2682" y="6665"/>
                  </a:cubicBezTo>
                  <a:cubicBezTo>
                    <a:pt x="2586" y="6735"/>
                    <a:pt x="2488" y="6803"/>
                    <a:pt x="2388" y="6869"/>
                  </a:cubicBezTo>
                  <a:cubicBezTo>
                    <a:pt x="2359" y="6886"/>
                    <a:pt x="2332" y="6905"/>
                    <a:pt x="2309" y="6926"/>
                  </a:cubicBezTo>
                  <a:cubicBezTo>
                    <a:pt x="2299" y="6708"/>
                    <a:pt x="2286" y="6490"/>
                    <a:pt x="2278" y="6274"/>
                  </a:cubicBezTo>
                  <a:cubicBezTo>
                    <a:pt x="2243" y="5523"/>
                    <a:pt x="2221" y="4770"/>
                    <a:pt x="2226" y="4018"/>
                  </a:cubicBezTo>
                  <a:cubicBezTo>
                    <a:pt x="2458" y="3850"/>
                    <a:pt x="2654" y="3626"/>
                    <a:pt x="2844" y="3412"/>
                  </a:cubicBezTo>
                  <a:cubicBezTo>
                    <a:pt x="3109" y="3112"/>
                    <a:pt x="3354" y="2798"/>
                    <a:pt x="3574" y="2464"/>
                  </a:cubicBezTo>
                  <a:cubicBezTo>
                    <a:pt x="3686" y="2296"/>
                    <a:pt x="3791" y="2127"/>
                    <a:pt x="3891" y="1953"/>
                  </a:cubicBezTo>
                  <a:lnTo>
                    <a:pt x="3891" y="1953"/>
                  </a:lnTo>
                  <a:cubicBezTo>
                    <a:pt x="3811" y="1959"/>
                    <a:pt x="3753" y="2014"/>
                    <a:pt x="3707" y="2082"/>
                  </a:cubicBezTo>
                  <a:cubicBezTo>
                    <a:pt x="3707" y="2080"/>
                    <a:pt x="3704" y="2079"/>
                    <a:pt x="3704" y="2076"/>
                  </a:cubicBezTo>
                  <a:cubicBezTo>
                    <a:pt x="3688" y="1996"/>
                    <a:pt x="3666" y="1918"/>
                    <a:pt x="3644" y="1842"/>
                  </a:cubicBezTo>
                  <a:cubicBezTo>
                    <a:pt x="3551" y="2001"/>
                    <a:pt x="3456" y="2160"/>
                    <a:pt x="3354" y="2314"/>
                  </a:cubicBezTo>
                  <a:cubicBezTo>
                    <a:pt x="3151" y="2625"/>
                    <a:pt x="2933" y="2929"/>
                    <a:pt x="2698" y="3216"/>
                  </a:cubicBezTo>
                  <a:cubicBezTo>
                    <a:pt x="2550" y="3401"/>
                    <a:pt x="2382" y="3573"/>
                    <a:pt x="2231" y="3756"/>
                  </a:cubicBezTo>
                  <a:cubicBezTo>
                    <a:pt x="2239" y="3174"/>
                    <a:pt x="2264" y="2594"/>
                    <a:pt x="2316" y="2015"/>
                  </a:cubicBezTo>
                  <a:cubicBezTo>
                    <a:pt x="2375" y="1368"/>
                    <a:pt x="2492" y="731"/>
                    <a:pt x="2587" y="91"/>
                  </a:cubicBezTo>
                  <a:cubicBezTo>
                    <a:pt x="2573" y="76"/>
                    <a:pt x="2559" y="60"/>
                    <a:pt x="2544" y="46"/>
                  </a:cubicBezTo>
                  <a:cubicBezTo>
                    <a:pt x="2511" y="15"/>
                    <a:pt x="2473" y="1"/>
                    <a:pt x="2437"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7" name="Google Shape;707;g2a2663abdf2_0_208"/>
            <p:cNvSpPr/>
            <p:nvPr/>
          </p:nvSpPr>
          <p:spPr>
            <a:xfrm>
              <a:off x="2348475" y="3864300"/>
              <a:ext cx="140350" cy="220125"/>
            </a:xfrm>
            <a:custGeom>
              <a:avLst/>
              <a:gdLst/>
              <a:ahLst/>
              <a:cxnLst/>
              <a:rect l="l" t="t" r="r" b="b"/>
              <a:pathLst>
                <a:path w="5614" h="8805" extrusionOk="0">
                  <a:moveTo>
                    <a:pt x="4240" y="0"/>
                  </a:moveTo>
                  <a:cubicBezTo>
                    <a:pt x="4231" y="0"/>
                    <a:pt x="4222" y="1"/>
                    <a:pt x="4214" y="3"/>
                  </a:cubicBezTo>
                  <a:cubicBezTo>
                    <a:pt x="2966" y="271"/>
                    <a:pt x="2016" y="1277"/>
                    <a:pt x="1116" y="2114"/>
                  </a:cubicBezTo>
                  <a:cubicBezTo>
                    <a:pt x="1016" y="2206"/>
                    <a:pt x="957" y="2305"/>
                    <a:pt x="968" y="2445"/>
                  </a:cubicBezTo>
                  <a:cubicBezTo>
                    <a:pt x="974" y="2512"/>
                    <a:pt x="1036" y="2558"/>
                    <a:pt x="1098" y="2568"/>
                  </a:cubicBezTo>
                  <a:cubicBezTo>
                    <a:pt x="1174" y="2581"/>
                    <a:pt x="1251" y="2592"/>
                    <a:pt x="1328" y="2601"/>
                  </a:cubicBezTo>
                  <a:cubicBezTo>
                    <a:pt x="1224" y="2706"/>
                    <a:pt x="1124" y="2815"/>
                    <a:pt x="1030" y="2929"/>
                  </a:cubicBezTo>
                  <a:cubicBezTo>
                    <a:pt x="791" y="3220"/>
                    <a:pt x="592" y="3543"/>
                    <a:pt x="432" y="3884"/>
                  </a:cubicBezTo>
                  <a:cubicBezTo>
                    <a:pt x="354" y="4051"/>
                    <a:pt x="284" y="4224"/>
                    <a:pt x="232" y="4404"/>
                  </a:cubicBezTo>
                  <a:cubicBezTo>
                    <a:pt x="190" y="4547"/>
                    <a:pt x="110" y="4748"/>
                    <a:pt x="157" y="4897"/>
                  </a:cubicBezTo>
                  <a:cubicBezTo>
                    <a:pt x="192" y="5007"/>
                    <a:pt x="272" y="5045"/>
                    <a:pt x="362" y="5045"/>
                  </a:cubicBezTo>
                  <a:cubicBezTo>
                    <a:pt x="394" y="5045"/>
                    <a:pt x="427" y="5040"/>
                    <a:pt x="460" y="5033"/>
                  </a:cubicBezTo>
                  <a:lnTo>
                    <a:pt x="460" y="5033"/>
                  </a:lnTo>
                  <a:cubicBezTo>
                    <a:pt x="411" y="5094"/>
                    <a:pt x="369" y="5163"/>
                    <a:pt x="331" y="5231"/>
                  </a:cubicBezTo>
                  <a:cubicBezTo>
                    <a:pt x="219" y="5429"/>
                    <a:pt x="141" y="5635"/>
                    <a:pt x="99" y="5859"/>
                  </a:cubicBezTo>
                  <a:cubicBezTo>
                    <a:pt x="63" y="6038"/>
                    <a:pt x="1" y="6366"/>
                    <a:pt x="227" y="6451"/>
                  </a:cubicBezTo>
                  <a:cubicBezTo>
                    <a:pt x="250" y="6459"/>
                    <a:pt x="272" y="6463"/>
                    <a:pt x="293" y="6463"/>
                  </a:cubicBezTo>
                  <a:cubicBezTo>
                    <a:pt x="352" y="6463"/>
                    <a:pt x="407" y="6436"/>
                    <a:pt x="458" y="6401"/>
                  </a:cubicBezTo>
                  <a:lnTo>
                    <a:pt x="458" y="6406"/>
                  </a:lnTo>
                  <a:cubicBezTo>
                    <a:pt x="421" y="6669"/>
                    <a:pt x="416" y="6936"/>
                    <a:pt x="431" y="7201"/>
                  </a:cubicBezTo>
                  <a:cubicBezTo>
                    <a:pt x="464" y="7725"/>
                    <a:pt x="600" y="8242"/>
                    <a:pt x="829" y="8714"/>
                  </a:cubicBezTo>
                  <a:cubicBezTo>
                    <a:pt x="860" y="8776"/>
                    <a:pt x="912" y="8805"/>
                    <a:pt x="968" y="8805"/>
                  </a:cubicBezTo>
                  <a:cubicBezTo>
                    <a:pt x="1003" y="8805"/>
                    <a:pt x="1039" y="8794"/>
                    <a:pt x="1073" y="8772"/>
                  </a:cubicBezTo>
                  <a:cubicBezTo>
                    <a:pt x="1594" y="8437"/>
                    <a:pt x="2116" y="8091"/>
                    <a:pt x="2570" y="7668"/>
                  </a:cubicBezTo>
                  <a:cubicBezTo>
                    <a:pt x="2787" y="7466"/>
                    <a:pt x="2985" y="7245"/>
                    <a:pt x="3155" y="7002"/>
                  </a:cubicBezTo>
                  <a:cubicBezTo>
                    <a:pt x="3234" y="6890"/>
                    <a:pt x="3322" y="6761"/>
                    <a:pt x="3393" y="6624"/>
                  </a:cubicBezTo>
                  <a:cubicBezTo>
                    <a:pt x="3398" y="6634"/>
                    <a:pt x="3404" y="6643"/>
                    <a:pt x="3409" y="6653"/>
                  </a:cubicBezTo>
                  <a:cubicBezTo>
                    <a:pt x="3466" y="6763"/>
                    <a:pt x="3533" y="6866"/>
                    <a:pt x="3608" y="6964"/>
                  </a:cubicBezTo>
                  <a:cubicBezTo>
                    <a:pt x="3636" y="7000"/>
                    <a:pt x="3678" y="7017"/>
                    <a:pt x="3721" y="7017"/>
                  </a:cubicBezTo>
                  <a:cubicBezTo>
                    <a:pt x="3780" y="7017"/>
                    <a:pt x="3839" y="6984"/>
                    <a:pt x="3859" y="6922"/>
                  </a:cubicBezTo>
                  <a:cubicBezTo>
                    <a:pt x="3971" y="6584"/>
                    <a:pt x="4063" y="6242"/>
                    <a:pt x="4139" y="5895"/>
                  </a:cubicBezTo>
                  <a:cubicBezTo>
                    <a:pt x="4175" y="5728"/>
                    <a:pt x="4213" y="5559"/>
                    <a:pt x="4238" y="5390"/>
                  </a:cubicBezTo>
                  <a:cubicBezTo>
                    <a:pt x="4242" y="5366"/>
                    <a:pt x="4243" y="5343"/>
                    <a:pt x="4245" y="5319"/>
                  </a:cubicBezTo>
                  <a:cubicBezTo>
                    <a:pt x="4296" y="5433"/>
                    <a:pt x="4350" y="5547"/>
                    <a:pt x="4400" y="5658"/>
                  </a:cubicBezTo>
                  <a:cubicBezTo>
                    <a:pt x="4424" y="5714"/>
                    <a:pt x="4479" y="5742"/>
                    <a:pt x="4532" y="5742"/>
                  </a:cubicBezTo>
                  <a:cubicBezTo>
                    <a:pt x="4589" y="5742"/>
                    <a:pt x="4644" y="5712"/>
                    <a:pt x="4666" y="5651"/>
                  </a:cubicBezTo>
                  <a:cubicBezTo>
                    <a:pt x="4822" y="5205"/>
                    <a:pt x="4921" y="4744"/>
                    <a:pt x="4963" y="4273"/>
                  </a:cubicBezTo>
                  <a:cubicBezTo>
                    <a:pt x="4984" y="4045"/>
                    <a:pt x="4994" y="3812"/>
                    <a:pt x="4981" y="3585"/>
                  </a:cubicBezTo>
                  <a:cubicBezTo>
                    <a:pt x="4977" y="3505"/>
                    <a:pt x="4968" y="3424"/>
                    <a:pt x="4960" y="3345"/>
                  </a:cubicBezTo>
                  <a:lnTo>
                    <a:pt x="4960" y="3345"/>
                  </a:lnTo>
                  <a:cubicBezTo>
                    <a:pt x="5048" y="3468"/>
                    <a:pt x="5123" y="3599"/>
                    <a:pt x="5188" y="3736"/>
                  </a:cubicBezTo>
                  <a:cubicBezTo>
                    <a:pt x="5215" y="3793"/>
                    <a:pt x="5265" y="3820"/>
                    <a:pt x="5316" y="3820"/>
                  </a:cubicBezTo>
                  <a:cubicBezTo>
                    <a:pt x="5361" y="3820"/>
                    <a:pt x="5406" y="3800"/>
                    <a:pt x="5438" y="3760"/>
                  </a:cubicBezTo>
                  <a:cubicBezTo>
                    <a:pt x="5614" y="3554"/>
                    <a:pt x="5573" y="3215"/>
                    <a:pt x="5552" y="2962"/>
                  </a:cubicBezTo>
                  <a:cubicBezTo>
                    <a:pt x="5527" y="2660"/>
                    <a:pt x="5458" y="2363"/>
                    <a:pt x="5366" y="2075"/>
                  </a:cubicBezTo>
                  <a:cubicBezTo>
                    <a:pt x="5276" y="1787"/>
                    <a:pt x="5157" y="1506"/>
                    <a:pt x="5020" y="1238"/>
                  </a:cubicBezTo>
                  <a:cubicBezTo>
                    <a:pt x="4968" y="1136"/>
                    <a:pt x="4912" y="1037"/>
                    <a:pt x="4853" y="939"/>
                  </a:cubicBezTo>
                  <a:cubicBezTo>
                    <a:pt x="4720" y="633"/>
                    <a:pt x="4558" y="339"/>
                    <a:pt x="4370" y="62"/>
                  </a:cubicBezTo>
                  <a:cubicBezTo>
                    <a:pt x="4344" y="23"/>
                    <a:pt x="4289" y="0"/>
                    <a:pt x="4240"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g2a2663abdf2_0_208"/>
            <p:cNvSpPr/>
            <p:nvPr/>
          </p:nvSpPr>
          <p:spPr>
            <a:xfrm>
              <a:off x="2354525" y="3864400"/>
              <a:ext cx="129100" cy="220025"/>
            </a:xfrm>
            <a:custGeom>
              <a:avLst/>
              <a:gdLst/>
              <a:ahLst/>
              <a:cxnLst/>
              <a:rect l="l" t="t" r="r" b="b"/>
              <a:pathLst>
                <a:path w="5164" h="8801" extrusionOk="0">
                  <a:moveTo>
                    <a:pt x="4001" y="0"/>
                  </a:moveTo>
                  <a:cubicBezTo>
                    <a:pt x="3992" y="0"/>
                    <a:pt x="3983" y="1"/>
                    <a:pt x="3975" y="3"/>
                  </a:cubicBezTo>
                  <a:cubicBezTo>
                    <a:pt x="3952" y="8"/>
                    <a:pt x="3929" y="14"/>
                    <a:pt x="3906" y="19"/>
                  </a:cubicBezTo>
                  <a:cubicBezTo>
                    <a:pt x="3848" y="326"/>
                    <a:pt x="3768" y="629"/>
                    <a:pt x="3679" y="928"/>
                  </a:cubicBezTo>
                  <a:cubicBezTo>
                    <a:pt x="3556" y="1349"/>
                    <a:pt x="3423" y="1767"/>
                    <a:pt x="3291" y="2186"/>
                  </a:cubicBezTo>
                  <a:cubicBezTo>
                    <a:pt x="3262" y="2171"/>
                    <a:pt x="3231" y="2166"/>
                    <a:pt x="3198" y="2166"/>
                  </a:cubicBezTo>
                  <a:cubicBezTo>
                    <a:pt x="3153" y="2166"/>
                    <a:pt x="3106" y="2176"/>
                    <a:pt x="3061" y="2183"/>
                  </a:cubicBezTo>
                  <a:cubicBezTo>
                    <a:pt x="2946" y="2203"/>
                    <a:pt x="2832" y="2225"/>
                    <a:pt x="2719" y="2248"/>
                  </a:cubicBezTo>
                  <a:cubicBezTo>
                    <a:pt x="2482" y="2300"/>
                    <a:pt x="2249" y="2368"/>
                    <a:pt x="2020" y="2449"/>
                  </a:cubicBezTo>
                  <a:cubicBezTo>
                    <a:pt x="1564" y="2611"/>
                    <a:pt x="1124" y="2821"/>
                    <a:pt x="709" y="3070"/>
                  </a:cubicBezTo>
                  <a:lnTo>
                    <a:pt x="653" y="3105"/>
                  </a:lnTo>
                  <a:cubicBezTo>
                    <a:pt x="521" y="3285"/>
                    <a:pt x="402" y="3476"/>
                    <a:pt x="298" y="3674"/>
                  </a:cubicBezTo>
                  <a:cubicBezTo>
                    <a:pt x="477" y="3535"/>
                    <a:pt x="664" y="3405"/>
                    <a:pt x="861" y="3285"/>
                  </a:cubicBezTo>
                  <a:cubicBezTo>
                    <a:pt x="1263" y="3040"/>
                    <a:pt x="1687" y="2836"/>
                    <a:pt x="2129" y="2678"/>
                  </a:cubicBezTo>
                  <a:cubicBezTo>
                    <a:pt x="2347" y="2600"/>
                    <a:pt x="2570" y="2530"/>
                    <a:pt x="2792" y="2469"/>
                  </a:cubicBezTo>
                  <a:cubicBezTo>
                    <a:pt x="2907" y="2438"/>
                    <a:pt x="3024" y="2409"/>
                    <a:pt x="3140" y="2383"/>
                  </a:cubicBezTo>
                  <a:cubicBezTo>
                    <a:pt x="3172" y="2375"/>
                    <a:pt x="3204" y="2368"/>
                    <a:pt x="3235" y="2358"/>
                  </a:cubicBezTo>
                  <a:lnTo>
                    <a:pt x="3235" y="2358"/>
                  </a:lnTo>
                  <a:cubicBezTo>
                    <a:pt x="3168" y="2565"/>
                    <a:pt x="3102" y="2773"/>
                    <a:pt x="3034" y="2980"/>
                  </a:cubicBezTo>
                  <a:cubicBezTo>
                    <a:pt x="2801" y="3695"/>
                    <a:pt x="2557" y="4406"/>
                    <a:pt x="2287" y="5109"/>
                  </a:cubicBezTo>
                  <a:cubicBezTo>
                    <a:pt x="2009" y="5183"/>
                    <a:pt x="1747" y="5324"/>
                    <a:pt x="1494" y="5458"/>
                  </a:cubicBezTo>
                  <a:cubicBezTo>
                    <a:pt x="1142" y="5645"/>
                    <a:pt x="801" y="5853"/>
                    <a:pt x="476" y="6086"/>
                  </a:cubicBezTo>
                  <a:cubicBezTo>
                    <a:pt x="313" y="6204"/>
                    <a:pt x="154" y="6326"/>
                    <a:pt x="1" y="6453"/>
                  </a:cubicBezTo>
                  <a:cubicBezTo>
                    <a:pt x="18" y="6458"/>
                    <a:pt x="34" y="6460"/>
                    <a:pt x="51" y="6460"/>
                  </a:cubicBezTo>
                  <a:cubicBezTo>
                    <a:pt x="110" y="6460"/>
                    <a:pt x="167" y="6433"/>
                    <a:pt x="220" y="6397"/>
                  </a:cubicBezTo>
                  <a:lnTo>
                    <a:pt x="220" y="6402"/>
                  </a:lnTo>
                  <a:cubicBezTo>
                    <a:pt x="208" y="6482"/>
                    <a:pt x="200" y="6564"/>
                    <a:pt x="195" y="6644"/>
                  </a:cubicBezTo>
                  <a:cubicBezTo>
                    <a:pt x="339" y="6527"/>
                    <a:pt x="482" y="6412"/>
                    <a:pt x="633" y="6304"/>
                  </a:cubicBezTo>
                  <a:cubicBezTo>
                    <a:pt x="933" y="6085"/>
                    <a:pt x="1244" y="5878"/>
                    <a:pt x="1565" y="5692"/>
                  </a:cubicBezTo>
                  <a:cubicBezTo>
                    <a:pt x="1768" y="5573"/>
                    <a:pt x="1986" y="5470"/>
                    <a:pt x="2193" y="5353"/>
                  </a:cubicBezTo>
                  <a:lnTo>
                    <a:pt x="2193" y="5353"/>
                  </a:lnTo>
                  <a:cubicBezTo>
                    <a:pt x="1979" y="5893"/>
                    <a:pt x="1752" y="6426"/>
                    <a:pt x="1498" y="6951"/>
                  </a:cubicBezTo>
                  <a:cubicBezTo>
                    <a:pt x="1216" y="7536"/>
                    <a:pt x="882" y="8091"/>
                    <a:pt x="565" y="8655"/>
                  </a:cubicBezTo>
                  <a:cubicBezTo>
                    <a:pt x="574" y="8675"/>
                    <a:pt x="582" y="8692"/>
                    <a:pt x="591" y="8712"/>
                  </a:cubicBezTo>
                  <a:cubicBezTo>
                    <a:pt x="618" y="8769"/>
                    <a:pt x="667" y="8797"/>
                    <a:pt x="717" y="8801"/>
                  </a:cubicBezTo>
                  <a:cubicBezTo>
                    <a:pt x="1061" y="8328"/>
                    <a:pt x="1340" y="7801"/>
                    <a:pt x="1603" y="7283"/>
                  </a:cubicBezTo>
                  <a:cubicBezTo>
                    <a:pt x="1685" y="7121"/>
                    <a:pt x="1765" y="6957"/>
                    <a:pt x="1843" y="6791"/>
                  </a:cubicBezTo>
                  <a:cubicBezTo>
                    <a:pt x="1853" y="6904"/>
                    <a:pt x="1859" y="7014"/>
                    <a:pt x="1870" y="7127"/>
                  </a:cubicBezTo>
                  <a:cubicBezTo>
                    <a:pt x="1893" y="7368"/>
                    <a:pt x="1907" y="7611"/>
                    <a:pt x="1911" y="7853"/>
                  </a:cubicBezTo>
                  <a:cubicBezTo>
                    <a:pt x="1913" y="7909"/>
                    <a:pt x="1913" y="7965"/>
                    <a:pt x="1913" y="8021"/>
                  </a:cubicBezTo>
                  <a:cubicBezTo>
                    <a:pt x="1993" y="7958"/>
                    <a:pt x="2072" y="7894"/>
                    <a:pt x="2149" y="7828"/>
                  </a:cubicBezTo>
                  <a:cubicBezTo>
                    <a:pt x="2141" y="7587"/>
                    <a:pt x="2124" y="7347"/>
                    <a:pt x="2098" y="7108"/>
                  </a:cubicBezTo>
                  <a:cubicBezTo>
                    <a:pt x="2083" y="6980"/>
                    <a:pt x="2060" y="6852"/>
                    <a:pt x="2034" y="6724"/>
                  </a:cubicBezTo>
                  <a:cubicBezTo>
                    <a:pt x="2020" y="6653"/>
                    <a:pt x="2003" y="6581"/>
                    <a:pt x="1967" y="6521"/>
                  </a:cubicBezTo>
                  <a:cubicBezTo>
                    <a:pt x="2150" y="6116"/>
                    <a:pt x="2323" y="5708"/>
                    <a:pt x="2487" y="5295"/>
                  </a:cubicBezTo>
                  <a:cubicBezTo>
                    <a:pt x="2511" y="5234"/>
                    <a:pt x="2534" y="5171"/>
                    <a:pt x="2557" y="5109"/>
                  </a:cubicBezTo>
                  <a:cubicBezTo>
                    <a:pt x="2558" y="5108"/>
                    <a:pt x="2561" y="5106"/>
                    <a:pt x="2562" y="5105"/>
                  </a:cubicBezTo>
                  <a:cubicBezTo>
                    <a:pt x="2572" y="5097"/>
                    <a:pt x="2573" y="5084"/>
                    <a:pt x="2570" y="5073"/>
                  </a:cubicBezTo>
                  <a:cubicBezTo>
                    <a:pt x="2725" y="4670"/>
                    <a:pt x="2873" y="4263"/>
                    <a:pt x="3015" y="3853"/>
                  </a:cubicBezTo>
                  <a:cubicBezTo>
                    <a:pt x="3045" y="3922"/>
                    <a:pt x="3083" y="3990"/>
                    <a:pt x="3111" y="4047"/>
                  </a:cubicBezTo>
                  <a:cubicBezTo>
                    <a:pt x="3191" y="4212"/>
                    <a:pt x="3265" y="4379"/>
                    <a:pt x="3334" y="4548"/>
                  </a:cubicBezTo>
                  <a:cubicBezTo>
                    <a:pt x="3483" y="4912"/>
                    <a:pt x="3606" y="5286"/>
                    <a:pt x="3708" y="5666"/>
                  </a:cubicBezTo>
                  <a:cubicBezTo>
                    <a:pt x="3754" y="5839"/>
                    <a:pt x="3793" y="6013"/>
                    <a:pt x="3825" y="6189"/>
                  </a:cubicBezTo>
                  <a:cubicBezTo>
                    <a:pt x="3850" y="6090"/>
                    <a:pt x="3876" y="5992"/>
                    <a:pt x="3898" y="5893"/>
                  </a:cubicBezTo>
                  <a:cubicBezTo>
                    <a:pt x="3916" y="5814"/>
                    <a:pt x="3933" y="5735"/>
                    <a:pt x="3950" y="5653"/>
                  </a:cubicBezTo>
                  <a:cubicBezTo>
                    <a:pt x="3949" y="5648"/>
                    <a:pt x="3948" y="5642"/>
                    <a:pt x="3947" y="5637"/>
                  </a:cubicBezTo>
                  <a:cubicBezTo>
                    <a:pt x="3845" y="5246"/>
                    <a:pt x="3718" y="4866"/>
                    <a:pt x="3561" y="4495"/>
                  </a:cubicBezTo>
                  <a:cubicBezTo>
                    <a:pt x="3483" y="4310"/>
                    <a:pt x="3397" y="4127"/>
                    <a:pt x="3308" y="3947"/>
                  </a:cubicBezTo>
                  <a:cubicBezTo>
                    <a:pt x="3257" y="3846"/>
                    <a:pt x="3197" y="3696"/>
                    <a:pt x="3093" y="3629"/>
                  </a:cubicBezTo>
                  <a:cubicBezTo>
                    <a:pt x="3348" y="2881"/>
                    <a:pt x="3588" y="2127"/>
                    <a:pt x="3822" y="1372"/>
                  </a:cubicBezTo>
                  <a:cubicBezTo>
                    <a:pt x="3888" y="1515"/>
                    <a:pt x="3979" y="1647"/>
                    <a:pt x="4057" y="1784"/>
                  </a:cubicBezTo>
                  <a:cubicBezTo>
                    <a:pt x="4164" y="1979"/>
                    <a:pt x="4272" y="2173"/>
                    <a:pt x="4369" y="2373"/>
                  </a:cubicBezTo>
                  <a:cubicBezTo>
                    <a:pt x="4533" y="2714"/>
                    <a:pt x="4667" y="3067"/>
                    <a:pt x="4777" y="3429"/>
                  </a:cubicBezTo>
                  <a:cubicBezTo>
                    <a:pt x="4841" y="3526"/>
                    <a:pt x="4899" y="3628"/>
                    <a:pt x="4950" y="3734"/>
                  </a:cubicBezTo>
                  <a:cubicBezTo>
                    <a:pt x="4977" y="3791"/>
                    <a:pt x="5027" y="3817"/>
                    <a:pt x="5078" y="3817"/>
                  </a:cubicBezTo>
                  <a:cubicBezTo>
                    <a:pt x="5107" y="3817"/>
                    <a:pt x="5137" y="3809"/>
                    <a:pt x="5163" y="3792"/>
                  </a:cubicBezTo>
                  <a:cubicBezTo>
                    <a:pt x="5141" y="3706"/>
                    <a:pt x="5118" y="3622"/>
                    <a:pt x="5094" y="3539"/>
                  </a:cubicBezTo>
                  <a:cubicBezTo>
                    <a:pt x="4969" y="3100"/>
                    <a:pt x="4795" y="2675"/>
                    <a:pt x="4584" y="2269"/>
                  </a:cubicBezTo>
                  <a:cubicBezTo>
                    <a:pt x="4484" y="2076"/>
                    <a:pt x="4380" y="1886"/>
                    <a:pt x="4256" y="1708"/>
                  </a:cubicBezTo>
                  <a:cubicBezTo>
                    <a:pt x="4140" y="1541"/>
                    <a:pt x="4023" y="1364"/>
                    <a:pt x="3861" y="1239"/>
                  </a:cubicBezTo>
                  <a:lnTo>
                    <a:pt x="3881" y="1176"/>
                  </a:lnTo>
                  <a:cubicBezTo>
                    <a:pt x="3990" y="822"/>
                    <a:pt x="4089" y="465"/>
                    <a:pt x="4158" y="103"/>
                  </a:cubicBezTo>
                  <a:cubicBezTo>
                    <a:pt x="4148" y="89"/>
                    <a:pt x="4141" y="76"/>
                    <a:pt x="4132" y="62"/>
                  </a:cubicBezTo>
                  <a:cubicBezTo>
                    <a:pt x="4105" y="23"/>
                    <a:pt x="4050" y="0"/>
                    <a:pt x="4001" y="0"/>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g2a2663abdf2_0_208"/>
            <p:cNvSpPr/>
            <p:nvPr/>
          </p:nvSpPr>
          <p:spPr>
            <a:xfrm>
              <a:off x="2492125" y="3840800"/>
              <a:ext cx="121625" cy="158000"/>
            </a:xfrm>
            <a:custGeom>
              <a:avLst/>
              <a:gdLst/>
              <a:ahLst/>
              <a:cxnLst/>
              <a:rect l="l" t="t" r="r" b="b"/>
              <a:pathLst>
                <a:path w="4865" h="6320" extrusionOk="0">
                  <a:moveTo>
                    <a:pt x="506" y="1"/>
                  </a:moveTo>
                  <a:cubicBezTo>
                    <a:pt x="462" y="1"/>
                    <a:pt x="412" y="36"/>
                    <a:pt x="395" y="77"/>
                  </a:cubicBezTo>
                  <a:cubicBezTo>
                    <a:pt x="0" y="1026"/>
                    <a:pt x="230" y="2117"/>
                    <a:pt x="369" y="3097"/>
                  </a:cubicBezTo>
                  <a:cubicBezTo>
                    <a:pt x="385" y="3206"/>
                    <a:pt x="422" y="3290"/>
                    <a:pt x="520" y="3346"/>
                  </a:cubicBezTo>
                  <a:cubicBezTo>
                    <a:pt x="535" y="3355"/>
                    <a:pt x="551" y="3359"/>
                    <a:pt x="567" y="3359"/>
                  </a:cubicBezTo>
                  <a:cubicBezTo>
                    <a:pt x="602" y="3359"/>
                    <a:pt x="637" y="3341"/>
                    <a:pt x="660" y="3316"/>
                  </a:cubicBezTo>
                  <a:cubicBezTo>
                    <a:pt x="704" y="3270"/>
                    <a:pt x="748" y="3227"/>
                    <a:pt x="790" y="3180"/>
                  </a:cubicBezTo>
                  <a:cubicBezTo>
                    <a:pt x="810" y="3296"/>
                    <a:pt x="836" y="3413"/>
                    <a:pt x="869" y="3528"/>
                  </a:cubicBezTo>
                  <a:cubicBezTo>
                    <a:pt x="952" y="3820"/>
                    <a:pt x="1073" y="4099"/>
                    <a:pt x="1228" y="4362"/>
                  </a:cubicBezTo>
                  <a:cubicBezTo>
                    <a:pt x="1303" y="4491"/>
                    <a:pt x="1385" y="4616"/>
                    <a:pt x="1479" y="4732"/>
                  </a:cubicBezTo>
                  <a:cubicBezTo>
                    <a:pt x="1554" y="4826"/>
                    <a:pt x="1651" y="4970"/>
                    <a:pt x="1771" y="5009"/>
                  </a:cubicBezTo>
                  <a:cubicBezTo>
                    <a:pt x="1791" y="5015"/>
                    <a:pt x="1811" y="5018"/>
                    <a:pt x="1828" y="5018"/>
                  </a:cubicBezTo>
                  <a:cubicBezTo>
                    <a:pt x="1914" y="5018"/>
                    <a:pt x="1966" y="4951"/>
                    <a:pt x="1999" y="4870"/>
                  </a:cubicBezTo>
                  <a:cubicBezTo>
                    <a:pt x="2017" y="4932"/>
                    <a:pt x="2043" y="4990"/>
                    <a:pt x="2070" y="5046"/>
                  </a:cubicBezTo>
                  <a:cubicBezTo>
                    <a:pt x="2151" y="5212"/>
                    <a:pt x="2252" y="5356"/>
                    <a:pt x="2378" y="5489"/>
                  </a:cubicBezTo>
                  <a:cubicBezTo>
                    <a:pt x="2459" y="5572"/>
                    <a:pt x="2594" y="5709"/>
                    <a:pt x="2726" y="5709"/>
                  </a:cubicBezTo>
                  <a:cubicBezTo>
                    <a:pt x="2761" y="5709"/>
                    <a:pt x="2796" y="5699"/>
                    <a:pt x="2829" y="5676"/>
                  </a:cubicBezTo>
                  <a:cubicBezTo>
                    <a:pt x="2888" y="5636"/>
                    <a:pt x="2902" y="5568"/>
                    <a:pt x="2902" y="5499"/>
                  </a:cubicBezTo>
                  <a:lnTo>
                    <a:pt x="2905" y="5501"/>
                  </a:lnTo>
                  <a:cubicBezTo>
                    <a:pt x="3061" y="5647"/>
                    <a:pt x="3236" y="5773"/>
                    <a:pt x="3419" y="5885"/>
                  </a:cubicBezTo>
                  <a:cubicBezTo>
                    <a:pt x="3780" y="6104"/>
                    <a:pt x="4185" y="6251"/>
                    <a:pt x="4602" y="6318"/>
                  </a:cubicBezTo>
                  <a:cubicBezTo>
                    <a:pt x="4610" y="6319"/>
                    <a:pt x="4617" y="6319"/>
                    <a:pt x="4624" y="6319"/>
                  </a:cubicBezTo>
                  <a:cubicBezTo>
                    <a:pt x="4701" y="6319"/>
                    <a:pt x="4750" y="6259"/>
                    <a:pt x="4754" y="6183"/>
                  </a:cubicBezTo>
                  <a:cubicBezTo>
                    <a:pt x="4771" y="5684"/>
                    <a:pt x="4782" y="5181"/>
                    <a:pt x="4712" y="4686"/>
                  </a:cubicBezTo>
                  <a:cubicBezTo>
                    <a:pt x="4678" y="4449"/>
                    <a:pt x="4623" y="4216"/>
                    <a:pt x="4540" y="3993"/>
                  </a:cubicBezTo>
                  <a:cubicBezTo>
                    <a:pt x="4502" y="3889"/>
                    <a:pt x="4456" y="3771"/>
                    <a:pt x="4399" y="3661"/>
                  </a:cubicBezTo>
                  <a:lnTo>
                    <a:pt x="4399" y="3661"/>
                  </a:lnTo>
                  <a:cubicBezTo>
                    <a:pt x="4408" y="3663"/>
                    <a:pt x="4417" y="3665"/>
                    <a:pt x="4425" y="3666"/>
                  </a:cubicBezTo>
                  <a:cubicBezTo>
                    <a:pt x="4491" y="3675"/>
                    <a:pt x="4558" y="3679"/>
                    <a:pt x="4625" y="3679"/>
                  </a:cubicBezTo>
                  <a:cubicBezTo>
                    <a:pt x="4658" y="3679"/>
                    <a:pt x="4690" y="3678"/>
                    <a:pt x="4722" y="3676"/>
                  </a:cubicBezTo>
                  <a:cubicBezTo>
                    <a:pt x="4810" y="3671"/>
                    <a:pt x="4864" y="3561"/>
                    <a:pt x="4810" y="3490"/>
                  </a:cubicBezTo>
                  <a:cubicBezTo>
                    <a:pt x="4638" y="3263"/>
                    <a:pt x="4453" y="3045"/>
                    <a:pt x="4258" y="2833"/>
                  </a:cubicBezTo>
                  <a:cubicBezTo>
                    <a:pt x="4164" y="2733"/>
                    <a:pt x="4071" y="2630"/>
                    <a:pt x="3970" y="2537"/>
                  </a:cubicBezTo>
                  <a:cubicBezTo>
                    <a:pt x="3956" y="2524"/>
                    <a:pt x="3941" y="2512"/>
                    <a:pt x="3927" y="2499"/>
                  </a:cubicBezTo>
                  <a:lnTo>
                    <a:pt x="3927" y="2499"/>
                  </a:lnTo>
                  <a:cubicBezTo>
                    <a:pt x="4025" y="2518"/>
                    <a:pt x="4125" y="2534"/>
                    <a:pt x="4222" y="2553"/>
                  </a:cubicBezTo>
                  <a:cubicBezTo>
                    <a:pt x="4229" y="2554"/>
                    <a:pt x="4236" y="2555"/>
                    <a:pt x="4243" y="2555"/>
                  </a:cubicBezTo>
                  <a:cubicBezTo>
                    <a:pt x="4330" y="2555"/>
                    <a:pt x="4394" y="2449"/>
                    <a:pt x="4339" y="2372"/>
                  </a:cubicBezTo>
                  <a:cubicBezTo>
                    <a:pt x="4116" y="2065"/>
                    <a:pt x="3856" y="1787"/>
                    <a:pt x="3564" y="1543"/>
                  </a:cubicBezTo>
                  <a:cubicBezTo>
                    <a:pt x="3421" y="1424"/>
                    <a:pt x="3274" y="1312"/>
                    <a:pt x="3116" y="1215"/>
                  </a:cubicBezTo>
                  <a:cubicBezTo>
                    <a:pt x="3061" y="1181"/>
                    <a:pt x="3004" y="1150"/>
                    <a:pt x="2948" y="1119"/>
                  </a:cubicBezTo>
                  <a:cubicBezTo>
                    <a:pt x="2962" y="1118"/>
                    <a:pt x="2975" y="1118"/>
                    <a:pt x="2989" y="1118"/>
                  </a:cubicBezTo>
                  <a:cubicBezTo>
                    <a:pt x="3097" y="1118"/>
                    <a:pt x="3205" y="1129"/>
                    <a:pt x="3311" y="1147"/>
                  </a:cubicBezTo>
                  <a:cubicBezTo>
                    <a:pt x="3319" y="1148"/>
                    <a:pt x="3326" y="1149"/>
                    <a:pt x="3333" y="1149"/>
                  </a:cubicBezTo>
                  <a:cubicBezTo>
                    <a:pt x="3414" y="1149"/>
                    <a:pt x="3465" y="1071"/>
                    <a:pt x="3444" y="994"/>
                  </a:cubicBezTo>
                  <a:cubicBezTo>
                    <a:pt x="3386" y="782"/>
                    <a:pt x="3143" y="655"/>
                    <a:pt x="2967" y="552"/>
                  </a:cubicBezTo>
                  <a:cubicBezTo>
                    <a:pt x="2755" y="430"/>
                    <a:pt x="2528" y="339"/>
                    <a:pt x="2294" y="267"/>
                  </a:cubicBezTo>
                  <a:cubicBezTo>
                    <a:pt x="2063" y="196"/>
                    <a:pt x="1823" y="145"/>
                    <a:pt x="1582" y="112"/>
                  </a:cubicBezTo>
                  <a:cubicBezTo>
                    <a:pt x="1490" y="99"/>
                    <a:pt x="1400" y="92"/>
                    <a:pt x="1308" y="84"/>
                  </a:cubicBezTo>
                  <a:cubicBezTo>
                    <a:pt x="1045" y="31"/>
                    <a:pt x="776" y="4"/>
                    <a:pt x="506"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0" name="Google Shape;710;g2a2663abdf2_0_208"/>
            <p:cNvSpPr/>
            <p:nvPr/>
          </p:nvSpPr>
          <p:spPr>
            <a:xfrm>
              <a:off x="2501400" y="3840775"/>
              <a:ext cx="109550" cy="157975"/>
            </a:xfrm>
            <a:custGeom>
              <a:avLst/>
              <a:gdLst/>
              <a:ahLst/>
              <a:cxnLst/>
              <a:rect l="l" t="t" r="r" b="b"/>
              <a:pathLst>
                <a:path w="4382" h="6319" extrusionOk="0">
                  <a:moveTo>
                    <a:pt x="131" y="1"/>
                  </a:moveTo>
                  <a:cubicBezTo>
                    <a:pt x="87" y="1"/>
                    <a:pt x="37" y="36"/>
                    <a:pt x="20" y="77"/>
                  </a:cubicBezTo>
                  <a:cubicBezTo>
                    <a:pt x="13" y="95"/>
                    <a:pt x="8" y="111"/>
                    <a:pt x="0" y="130"/>
                  </a:cubicBezTo>
                  <a:cubicBezTo>
                    <a:pt x="177" y="309"/>
                    <a:pt x="339" y="501"/>
                    <a:pt x="499" y="697"/>
                  </a:cubicBezTo>
                  <a:cubicBezTo>
                    <a:pt x="720" y="972"/>
                    <a:pt x="937" y="1251"/>
                    <a:pt x="1152" y="1532"/>
                  </a:cubicBezTo>
                  <a:cubicBezTo>
                    <a:pt x="1097" y="1561"/>
                    <a:pt x="1071" y="1626"/>
                    <a:pt x="1045" y="1683"/>
                  </a:cubicBezTo>
                  <a:cubicBezTo>
                    <a:pt x="1005" y="1767"/>
                    <a:pt x="968" y="1852"/>
                    <a:pt x="932" y="1938"/>
                  </a:cubicBezTo>
                  <a:cubicBezTo>
                    <a:pt x="856" y="2119"/>
                    <a:pt x="795" y="2305"/>
                    <a:pt x="744" y="2493"/>
                  </a:cubicBezTo>
                  <a:cubicBezTo>
                    <a:pt x="641" y="2870"/>
                    <a:pt x="578" y="3258"/>
                    <a:pt x="552" y="3646"/>
                  </a:cubicBezTo>
                  <a:cubicBezTo>
                    <a:pt x="551" y="3662"/>
                    <a:pt x="551" y="3681"/>
                    <a:pt x="550" y="3698"/>
                  </a:cubicBezTo>
                  <a:cubicBezTo>
                    <a:pt x="608" y="3869"/>
                    <a:pt x="679" y="4035"/>
                    <a:pt x="763" y="4193"/>
                  </a:cubicBezTo>
                  <a:cubicBezTo>
                    <a:pt x="753" y="4011"/>
                    <a:pt x="753" y="3827"/>
                    <a:pt x="764" y="3642"/>
                  </a:cubicBezTo>
                  <a:cubicBezTo>
                    <a:pt x="786" y="3264"/>
                    <a:pt x="847" y="2890"/>
                    <a:pt x="945" y="2524"/>
                  </a:cubicBezTo>
                  <a:cubicBezTo>
                    <a:pt x="993" y="2343"/>
                    <a:pt x="1050" y="2165"/>
                    <a:pt x="1112" y="1989"/>
                  </a:cubicBezTo>
                  <a:cubicBezTo>
                    <a:pt x="1143" y="1898"/>
                    <a:pt x="1178" y="1809"/>
                    <a:pt x="1214" y="1719"/>
                  </a:cubicBezTo>
                  <a:cubicBezTo>
                    <a:pt x="1225" y="1694"/>
                    <a:pt x="1235" y="1669"/>
                    <a:pt x="1242" y="1644"/>
                  </a:cubicBezTo>
                  <a:cubicBezTo>
                    <a:pt x="1349" y="1784"/>
                    <a:pt x="1454" y="1924"/>
                    <a:pt x="1562" y="2064"/>
                  </a:cubicBezTo>
                  <a:cubicBezTo>
                    <a:pt x="1927" y="2545"/>
                    <a:pt x="2286" y="3035"/>
                    <a:pt x="2626" y="3535"/>
                  </a:cubicBezTo>
                  <a:cubicBezTo>
                    <a:pt x="2548" y="3753"/>
                    <a:pt x="2521" y="3991"/>
                    <a:pt x="2494" y="4220"/>
                  </a:cubicBezTo>
                  <a:cubicBezTo>
                    <a:pt x="2454" y="4541"/>
                    <a:pt x="2437" y="4861"/>
                    <a:pt x="2442" y="5183"/>
                  </a:cubicBezTo>
                  <a:cubicBezTo>
                    <a:pt x="2444" y="5345"/>
                    <a:pt x="2452" y="5506"/>
                    <a:pt x="2465" y="5667"/>
                  </a:cubicBezTo>
                  <a:cubicBezTo>
                    <a:pt x="2518" y="5627"/>
                    <a:pt x="2533" y="5565"/>
                    <a:pt x="2533" y="5498"/>
                  </a:cubicBezTo>
                  <a:lnTo>
                    <a:pt x="2535" y="5501"/>
                  </a:lnTo>
                  <a:cubicBezTo>
                    <a:pt x="2584" y="5545"/>
                    <a:pt x="2633" y="5589"/>
                    <a:pt x="2684" y="5628"/>
                  </a:cubicBezTo>
                  <a:cubicBezTo>
                    <a:pt x="2672" y="5480"/>
                    <a:pt x="2663" y="5331"/>
                    <a:pt x="2659" y="5183"/>
                  </a:cubicBezTo>
                  <a:cubicBezTo>
                    <a:pt x="2651" y="4885"/>
                    <a:pt x="2658" y="4583"/>
                    <a:pt x="2681" y="4285"/>
                  </a:cubicBezTo>
                  <a:cubicBezTo>
                    <a:pt x="2695" y="4094"/>
                    <a:pt x="2729" y="3903"/>
                    <a:pt x="2745" y="3714"/>
                  </a:cubicBezTo>
                  <a:cubicBezTo>
                    <a:pt x="3004" y="4104"/>
                    <a:pt x="3253" y="4500"/>
                    <a:pt x="3483" y="4908"/>
                  </a:cubicBezTo>
                  <a:cubicBezTo>
                    <a:pt x="3739" y="5364"/>
                    <a:pt x="3954" y="5839"/>
                    <a:pt x="4181" y="6308"/>
                  </a:cubicBezTo>
                  <a:cubicBezTo>
                    <a:pt x="4199" y="6310"/>
                    <a:pt x="4215" y="6315"/>
                    <a:pt x="4231" y="6317"/>
                  </a:cubicBezTo>
                  <a:cubicBezTo>
                    <a:pt x="4239" y="6318"/>
                    <a:pt x="4247" y="6319"/>
                    <a:pt x="4255" y="6319"/>
                  </a:cubicBezTo>
                  <a:cubicBezTo>
                    <a:pt x="4294" y="6319"/>
                    <a:pt x="4326" y="6301"/>
                    <a:pt x="4348" y="6274"/>
                  </a:cubicBezTo>
                  <a:cubicBezTo>
                    <a:pt x="4195" y="5830"/>
                    <a:pt x="3973" y="5403"/>
                    <a:pt x="3752" y="4992"/>
                  </a:cubicBezTo>
                  <a:cubicBezTo>
                    <a:pt x="3682" y="4864"/>
                    <a:pt x="3611" y="4735"/>
                    <a:pt x="3537" y="4608"/>
                  </a:cubicBezTo>
                  <a:lnTo>
                    <a:pt x="3537" y="4608"/>
                  </a:lnTo>
                  <a:cubicBezTo>
                    <a:pt x="3615" y="4653"/>
                    <a:pt x="3691" y="4700"/>
                    <a:pt x="3769" y="4744"/>
                  </a:cubicBezTo>
                  <a:cubicBezTo>
                    <a:pt x="3940" y="4839"/>
                    <a:pt x="4107" y="4942"/>
                    <a:pt x="4269" y="5049"/>
                  </a:cubicBezTo>
                  <a:cubicBezTo>
                    <a:pt x="4307" y="5075"/>
                    <a:pt x="4343" y="5101"/>
                    <a:pt x="4382" y="5127"/>
                  </a:cubicBezTo>
                  <a:cubicBezTo>
                    <a:pt x="4376" y="5044"/>
                    <a:pt x="4371" y="4964"/>
                    <a:pt x="4362" y="4882"/>
                  </a:cubicBezTo>
                  <a:cubicBezTo>
                    <a:pt x="4199" y="4776"/>
                    <a:pt x="4033" y="4677"/>
                    <a:pt x="3862" y="4584"/>
                  </a:cubicBezTo>
                  <a:cubicBezTo>
                    <a:pt x="3772" y="4535"/>
                    <a:pt x="3675" y="4492"/>
                    <a:pt x="3578" y="4450"/>
                  </a:cubicBezTo>
                  <a:cubicBezTo>
                    <a:pt x="3524" y="4428"/>
                    <a:pt x="3470" y="4406"/>
                    <a:pt x="3413" y="4402"/>
                  </a:cubicBezTo>
                  <a:cubicBezTo>
                    <a:pt x="3230" y="4094"/>
                    <a:pt x="3038" y="3792"/>
                    <a:pt x="2840" y="3495"/>
                  </a:cubicBezTo>
                  <a:cubicBezTo>
                    <a:pt x="2810" y="3451"/>
                    <a:pt x="2779" y="3407"/>
                    <a:pt x="2749" y="3363"/>
                  </a:cubicBezTo>
                  <a:lnTo>
                    <a:pt x="2749" y="3358"/>
                  </a:lnTo>
                  <a:cubicBezTo>
                    <a:pt x="2747" y="3347"/>
                    <a:pt x="2741" y="3341"/>
                    <a:pt x="2732" y="3338"/>
                  </a:cubicBezTo>
                  <a:cubicBezTo>
                    <a:pt x="2535" y="3050"/>
                    <a:pt x="2334" y="2764"/>
                    <a:pt x="2129" y="2483"/>
                  </a:cubicBezTo>
                  <a:lnTo>
                    <a:pt x="2129" y="2483"/>
                  </a:lnTo>
                  <a:cubicBezTo>
                    <a:pt x="2188" y="2494"/>
                    <a:pt x="2251" y="2500"/>
                    <a:pt x="2302" y="2508"/>
                  </a:cubicBezTo>
                  <a:cubicBezTo>
                    <a:pt x="2447" y="2531"/>
                    <a:pt x="2591" y="2559"/>
                    <a:pt x="2735" y="2590"/>
                  </a:cubicBezTo>
                  <a:cubicBezTo>
                    <a:pt x="3044" y="2659"/>
                    <a:pt x="3347" y="2748"/>
                    <a:pt x="3645" y="2856"/>
                  </a:cubicBezTo>
                  <a:cubicBezTo>
                    <a:pt x="3781" y="2905"/>
                    <a:pt x="3915" y="2961"/>
                    <a:pt x="4046" y="3019"/>
                  </a:cubicBezTo>
                  <a:cubicBezTo>
                    <a:pt x="3993" y="2957"/>
                    <a:pt x="3939" y="2895"/>
                    <a:pt x="3883" y="2835"/>
                  </a:cubicBezTo>
                  <a:cubicBezTo>
                    <a:pt x="3838" y="2786"/>
                    <a:pt x="3793" y="2738"/>
                    <a:pt x="3748" y="2690"/>
                  </a:cubicBezTo>
                  <a:cubicBezTo>
                    <a:pt x="3743" y="2689"/>
                    <a:pt x="3738" y="2686"/>
                    <a:pt x="3734" y="2685"/>
                  </a:cubicBezTo>
                  <a:cubicBezTo>
                    <a:pt x="3430" y="2573"/>
                    <a:pt x="3120" y="2483"/>
                    <a:pt x="2803" y="2416"/>
                  </a:cubicBezTo>
                  <a:cubicBezTo>
                    <a:pt x="2643" y="2383"/>
                    <a:pt x="2485" y="2356"/>
                    <a:pt x="2324" y="2332"/>
                  </a:cubicBezTo>
                  <a:cubicBezTo>
                    <a:pt x="2266" y="2324"/>
                    <a:pt x="2194" y="2309"/>
                    <a:pt x="2125" y="2309"/>
                  </a:cubicBezTo>
                  <a:cubicBezTo>
                    <a:pt x="2086" y="2309"/>
                    <a:pt x="2048" y="2314"/>
                    <a:pt x="2015" y="2327"/>
                  </a:cubicBezTo>
                  <a:cubicBezTo>
                    <a:pt x="1637" y="1815"/>
                    <a:pt x="1250" y="1310"/>
                    <a:pt x="857" y="810"/>
                  </a:cubicBezTo>
                  <a:lnTo>
                    <a:pt x="857" y="810"/>
                  </a:lnTo>
                  <a:cubicBezTo>
                    <a:pt x="982" y="833"/>
                    <a:pt x="1110" y="833"/>
                    <a:pt x="1237" y="844"/>
                  </a:cubicBezTo>
                  <a:cubicBezTo>
                    <a:pt x="1416" y="861"/>
                    <a:pt x="1593" y="880"/>
                    <a:pt x="1770" y="908"/>
                  </a:cubicBezTo>
                  <a:cubicBezTo>
                    <a:pt x="2069" y="956"/>
                    <a:pt x="2366" y="1029"/>
                    <a:pt x="2655" y="1122"/>
                  </a:cubicBezTo>
                  <a:cubicBezTo>
                    <a:pt x="2748" y="1125"/>
                    <a:pt x="2842" y="1132"/>
                    <a:pt x="2937" y="1148"/>
                  </a:cubicBezTo>
                  <a:cubicBezTo>
                    <a:pt x="2945" y="1149"/>
                    <a:pt x="2953" y="1150"/>
                    <a:pt x="2960" y="1150"/>
                  </a:cubicBezTo>
                  <a:cubicBezTo>
                    <a:pt x="3026" y="1150"/>
                    <a:pt x="3071" y="1097"/>
                    <a:pt x="3072" y="1033"/>
                  </a:cubicBezTo>
                  <a:cubicBezTo>
                    <a:pt x="3006" y="1008"/>
                    <a:pt x="2939" y="985"/>
                    <a:pt x="2873" y="961"/>
                  </a:cubicBezTo>
                  <a:cubicBezTo>
                    <a:pt x="2524" y="843"/>
                    <a:pt x="2163" y="762"/>
                    <a:pt x="1798" y="715"/>
                  </a:cubicBezTo>
                  <a:cubicBezTo>
                    <a:pt x="1625" y="693"/>
                    <a:pt x="1451" y="674"/>
                    <a:pt x="1276" y="674"/>
                  </a:cubicBezTo>
                  <a:cubicBezTo>
                    <a:pt x="1247" y="674"/>
                    <a:pt x="1219" y="674"/>
                    <a:pt x="1190" y="674"/>
                  </a:cubicBezTo>
                  <a:cubicBezTo>
                    <a:pt x="1053" y="674"/>
                    <a:pt x="915" y="678"/>
                    <a:pt x="786" y="719"/>
                  </a:cubicBezTo>
                  <a:cubicBezTo>
                    <a:pt x="775" y="705"/>
                    <a:pt x="764" y="692"/>
                    <a:pt x="753" y="678"/>
                  </a:cubicBezTo>
                  <a:cubicBezTo>
                    <a:pt x="569" y="443"/>
                    <a:pt x="379" y="215"/>
                    <a:pt x="169" y="2"/>
                  </a:cubicBezTo>
                  <a:cubicBezTo>
                    <a:pt x="156" y="2"/>
                    <a:pt x="143" y="1"/>
                    <a:pt x="131"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g2a2663abdf2_0_208"/>
            <p:cNvSpPr/>
            <p:nvPr/>
          </p:nvSpPr>
          <p:spPr>
            <a:xfrm>
              <a:off x="2259550" y="3795925"/>
              <a:ext cx="153300" cy="120200"/>
            </a:xfrm>
            <a:custGeom>
              <a:avLst/>
              <a:gdLst/>
              <a:ahLst/>
              <a:cxnLst/>
              <a:rect l="l" t="t" r="r" b="b"/>
              <a:pathLst>
                <a:path w="6132" h="4808" extrusionOk="0">
                  <a:moveTo>
                    <a:pt x="5007" y="1"/>
                  </a:moveTo>
                  <a:cubicBezTo>
                    <a:pt x="4341" y="1"/>
                    <a:pt x="3659" y="163"/>
                    <a:pt x="3024" y="285"/>
                  </a:cubicBezTo>
                  <a:cubicBezTo>
                    <a:pt x="2915" y="305"/>
                    <a:pt x="2834" y="347"/>
                    <a:pt x="2782" y="448"/>
                  </a:cubicBezTo>
                  <a:cubicBezTo>
                    <a:pt x="2757" y="496"/>
                    <a:pt x="2780" y="554"/>
                    <a:pt x="2818" y="586"/>
                  </a:cubicBezTo>
                  <a:cubicBezTo>
                    <a:pt x="2865" y="628"/>
                    <a:pt x="2912" y="669"/>
                    <a:pt x="2960" y="707"/>
                  </a:cubicBezTo>
                  <a:cubicBezTo>
                    <a:pt x="2844" y="735"/>
                    <a:pt x="2730" y="766"/>
                    <a:pt x="2617" y="804"/>
                  </a:cubicBezTo>
                  <a:cubicBezTo>
                    <a:pt x="2329" y="900"/>
                    <a:pt x="2055" y="1035"/>
                    <a:pt x="1801" y="1201"/>
                  </a:cubicBezTo>
                  <a:cubicBezTo>
                    <a:pt x="1675" y="1283"/>
                    <a:pt x="1554" y="1371"/>
                    <a:pt x="1443" y="1470"/>
                  </a:cubicBezTo>
                  <a:cubicBezTo>
                    <a:pt x="1353" y="1551"/>
                    <a:pt x="1213" y="1653"/>
                    <a:pt x="1180" y="1775"/>
                  </a:cubicBezTo>
                  <a:cubicBezTo>
                    <a:pt x="1150" y="1898"/>
                    <a:pt x="1231" y="1963"/>
                    <a:pt x="1329" y="1997"/>
                  </a:cubicBezTo>
                  <a:cubicBezTo>
                    <a:pt x="1268" y="2018"/>
                    <a:pt x="1211" y="2046"/>
                    <a:pt x="1157" y="2076"/>
                  </a:cubicBezTo>
                  <a:cubicBezTo>
                    <a:pt x="996" y="2164"/>
                    <a:pt x="855" y="2271"/>
                    <a:pt x="730" y="2405"/>
                  </a:cubicBezTo>
                  <a:cubicBezTo>
                    <a:pt x="630" y="2511"/>
                    <a:pt x="448" y="2709"/>
                    <a:pt x="563" y="2865"/>
                  </a:cubicBezTo>
                  <a:cubicBezTo>
                    <a:pt x="601" y="2915"/>
                    <a:pt x="657" y="2929"/>
                    <a:pt x="718" y="2929"/>
                  </a:cubicBezTo>
                  <a:cubicBezTo>
                    <a:pt x="727" y="2929"/>
                    <a:pt x="736" y="2929"/>
                    <a:pt x="745" y="2928"/>
                  </a:cubicBezTo>
                  <a:lnTo>
                    <a:pt x="745" y="2928"/>
                  </a:lnTo>
                  <a:cubicBezTo>
                    <a:pt x="744" y="2930"/>
                    <a:pt x="744" y="2932"/>
                    <a:pt x="742" y="2932"/>
                  </a:cubicBezTo>
                  <a:cubicBezTo>
                    <a:pt x="604" y="3094"/>
                    <a:pt x="486" y="3275"/>
                    <a:pt x="384" y="3463"/>
                  </a:cubicBezTo>
                  <a:cubicBezTo>
                    <a:pt x="182" y="3835"/>
                    <a:pt x="56" y="4247"/>
                    <a:pt x="9" y="4667"/>
                  </a:cubicBezTo>
                  <a:cubicBezTo>
                    <a:pt x="0" y="4754"/>
                    <a:pt x="67" y="4808"/>
                    <a:pt x="149" y="4808"/>
                  </a:cubicBezTo>
                  <a:cubicBezTo>
                    <a:pt x="150" y="4808"/>
                    <a:pt x="151" y="4808"/>
                    <a:pt x="152" y="4808"/>
                  </a:cubicBezTo>
                  <a:cubicBezTo>
                    <a:pt x="651" y="4801"/>
                    <a:pt x="1154" y="4788"/>
                    <a:pt x="1646" y="4694"/>
                  </a:cubicBezTo>
                  <a:cubicBezTo>
                    <a:pt x="1880" y="4648"/>
                    <a:pt x="2110" y="4581"/>
                    <a:pt x="2329" y="4490"/>
                  </a:cubicBezTo>
                  <a:cubicBezTo>
                    <a:pt x="2430" y="4446"/>
                    <a:pt x="2547" y="4396"/>
                    <a:pt x="2652" y="4333"/>
                  </a:cubicBezTo>
                  <a:lnTo>
                    <a:pt x="2652" y="4333"/>
                  </a:lnTo>
                  <a:cubicBezTo>
                    <a:pt x="2651" y="4342"/>
                    <a:pt x="2651" y="4351"/>
                    <a:pt x="2649" y="4360"/>
                  </a:cubicBezTo>
                  <a:cubicBezTo>
                    <a:pt x="2642" y="4459"/>
                    <a:pt x="2643" y="4558"/>
                    <a:pt x="2653" y="4658"/>
                  </a:cubicBezTo>
                  <a:cubicBezTo>
                    <a:pt x="2660" y="4719"/>
                    <a:pt x="2717" y="4761"/>
                    <a:pt x="2773" y="4761"/>
                  </a:cubicBezTo>
                  <a:cubicBezTo>
                    <a:pt x="2798" y="4761"/>
                    <a:pt x="2822" y="4753"/>
                    <a:pt x="2842" y="4736"/>
                  </a:cubicBezTo>
                  <a:cubicBezTo>
                    <a:pt x="3063" y="4552"/>
                    <a:pt x="3272" y="4357"/>
                    <a:pt x="3472" y="4154"/>
                  </a:cubicBezTo>
                  <a:cubicBezTo>
                    <a:pt x="3569" y="4057"/>
                    <a:pt x="3666" y="3958"/>
                    <a:pt x="3755" y="3853"/>
                  </a:cubicBezTo>
                  <a:cubicBezTo>
                    <a:pt x="3767" y="3839"/>
                    <a:pt x="3779" y="3823"/>
                    <a:pt x="3790" y="3809"/>
                  </a:cubicBezTo>
                  <a:lnTo>
                    <a:pt x="3790" y="3809"/>
                  </a:lnTo>
                  <a:cubicBezTo>
                    <a:pt x="3776" y="3908"/>
                    <a:pt x="3765" y="4008"/>
                    <a:pt x="3752" y="4106"/>
                  </a:cubicBezTo>
                  <a:cubicBezTo>
                    <a:pt x="3741" y="4179"/>
                    <a:pt x="3804" y="4238"/>
                    <a:pt x="3869" y="4238"/>
                  </a:cubicBezTo>
                  <a:cubicBezTo>
                    <a:pt x="3892" y="4238"/>
                    <a:pt x="3916" y="4231"/>
                    <a:pt x="3936" y="4214"/>
                  </a:cubicBezTo>
                  <a:cubicBezTo>
                    <a:pt x="4233" y="3977"/>
                    <a:pt x="4498" y="3703"/>
                    <a:pt x="4728" y="3400"/>
                  </a:cubicBezTo>
                  <a:cubicBezTo>
                    <a:pt x="4838" y="3252"/>
                    <a:pt x="4946" y="3098"/>
                    <a:pt x="5034" y="2938"/>
                  </a:cubicBezTo>
                  <a:cubicBezTo>
                    <a:pt x="5065" y="2881"/>
                    <a:pt x="5094" y="2823"/>
                    <a:pt x="5123" y="2766"/>
                  </a:cubicBezTo>
                  <a:lnTo>
                    <a:pt x="5123" y="2766"/>
                  </a:lnTo>
                  <a:cubicBezTo>
                    <a:pt x="5130" y="2889"/>
                    <a:pt x="5125" y="3010"/>
                    <a:pt x="5111" y="3131"/>
                  </a:cubicBezTo>
                  <a:cubicBezTo>
                    <a:pt x="5102" y="3209"/>
                    <a:pt x="5160" y="3262"/>
                    <a:pt x="5229" y="3262"/>
                  </a:cubicBezTo>
                  <a:cubicBezTo>
                    <a:pt x="5243" y="3262"/>
                    <a:pt x="5257" y="3259"/>
                    <a:pt x="5271" y="3255"/>
                  </a:cubicBezTo>
                  <a:cubicBezTo>
                    <a:pt x="5480" y="3188"/>
                    <a:pt x="5596" y="2939"/>
                    <a:pt x="5688" y="2758"/>
                  </a:cubicBezTo>
                  <a:cubicBezTo>
                    <a:pt x="5801" y="2540"/>
                    <a:pt x="5880" y="2308"/>
                    <a:pt x="5942" y="2072"/>
                  </a:cubicBezTo>
                  <a:cubicBezTo>
                    <a:pt x="6001" y="1836"/>
                    <a:pt x="6041" y="1596"/>
                    <a:pt x="6063" y="1353"/>
                  </a:cubicBezTo>
                  <a:cubicBezTo>
                    <a:pt x="6070" y="1262"/>
                    <a:pt x="6074" y="1169"/>
                    <a:pt x="6077" y="1077"/>
                  </a:cubicBezTo>
                  <a:cubicBezTo>
                    <a:pt x="6117" y="811"/>
                    <a:pt x="6132" y="543"/>
                    <a:pt x="6122" y="273"/>
                  </a:cubicBezTo>
                  <a:cubicBezTo>
                    <a:pt x="6121" y="229"/>
                    <a:pt x="6083" y="180"/>
                    <a:pt x="6042" y="167"/>
                  </a:cubicBezTo>
                  <a:cubicBezTo>
                    <a:pt x="5707" y="46"/>
                    <a:pt x="5359" y="1"/>
                    <a:pt x="5007"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2" name="Google Shape;712;g2a2663abdf2_0_208"/>
            <p:cNvSpPr/>
            <p:nvPr/>
          </p:nvSpPr>
          <p:spPr>
            <a:xfrm>
              <a:off x="2259725" y="3799600"/>
              <a:ext cx="153025" cy="115800"/>
            </a:xfrm>
            <a:custGeom>
              <a:avLst/>
              <a:gdLst/>
              <a:ahLst/>
              <a:cxnLst/>
              <a:rect l="l" t="t" r="r" b="b"/>
              <a:pathLst>
                <a:path w="6121" h="4632" extrusionOk="0">
                  <a:moveTo>
                    <a:pt x="5985" y="1"/>
                  </a:moveTo>
                  <a:cubicBezTo>
                    <a:pt x="5814" y="187"/>
                    <a:pt x="5630" y="359"/>
                    <a:pt x="5441" y="526"/>
                  </a:cubicBezTo>
                  <a:cubicBezTo>
                    <a:pt x="5179" y="760"/>
                    <a:pt x="4909" y="990"/>
                    <a:pt x="4638" y="1217"/>
                  </a:cubicBezTo>
                  <a:cubicBezTo>
                    <a:pt x="4606" y="1165"/>
                    <a:pt x="4540" y="1142"/>
                    <a:pt x="4482" y="1117"/>
                  </a:cubicBezTo>
                  <a:cubicBezTo>
                    <a:pt x="4395" y="1081"/>
                    <a:pt x="4309" y="1048"/>
                    <a:pt x="4221" y="1017"/>
                  </a:cubicBezTo>
                  <a:cubicBezTo>
                    <a:pt x="4037" y="950"/>
                    <a:pt x="3850" y="898"/>
                    <a:pt x="3658" y="855"/>
                  </a:cubicBezTo>
                  <a:cubicBezTo>
                    <a:pt x="3277" y="771"/>
                    <a:pt x="2887" y="726"/>
                    <a:pt x="2498" y="718"/>
                  </a:cubicBezTo>
                  <a:lnTo>
                    <a:pt x="2446" y="718"/>
                  </a:lnTo>
                  <a:cubicBezTo>
                    <a:pt x="2279" y="784"/>
                    <a:pt x="2116" y="865"/>
                    <a:pt x="1961" y="954"/>
                  </a:cubicBezTo>
                  <a:cubicBezTo>
                    <a:pt x="2133" y="938"/>
                    <a:pt x="2308" y="929"/>
                    <a:pt x="2483" y="929"/>
                  </a:cubicBezTo>
                  <a:cubicBezTo>
                    <a:pt x="2492" y="929"/>
                    <a:pt x="2502" y="929"/>
                    <a:pt x="2511" y="929"/>
                  </a:cubicBezTo>
                  <a:cubicBezTo>
                    <a:pt x="2889" y="933"/>
                    <a:pt x="3267" y="976"/>
                    <a:pt x="3636" y="1055"/>
                  </a:cubicBezTo>
                  <a:cubicBezTo>
                    <a:pt x="3819" y="1095"/>
                    <a:pt x="4000" y="1143"/>
                    <a:pt x="4178" y="1196"/>
                  </a:cubicBezTo>
                  <a:cubicBezTo>
                    <a:pt x="4271" y="1224"/>
                    <a:pt x="4362" y="1254"/>
                    <a:pt x="4452" y="1287"/>
                  </a:cubicBezTo>
                  <a:cubicBezTo>
                    <a:pt x="4478" y="1295"/>
                    <a:pt x="4503" y="1305"/>
                    <a:pt x="4528" y="1310"/>
                  </a:cubicBezTo>
                  <a:cubicBezTo>
                    <a:pt x="4393" y="1424"/>
                    <a:pt x="4259" y="1535"/>
                    <a:pt x="4125" y="1649"/>
                  </a:cubicBezTo>
                  <a:cubicBezTo>
                    <a:pt x="3661" y="2038"/>
                    <a:pt x="3190" y="2419"/>
                    <a:pt x="2705" y="2783"/>
                  </a:cubicBezTo>
                  <a:cubicBezTo>
                    <a:pt x="2484" y="2716"/>
                    <a:pt x="2245" y="2700"/>
                    <a:pt x="2014" y="2682"/>
                  </a:cubicBezTo>
                  <a:cubicBezTo>
                    <a:pt x="1837" y="2670"/>
                    <a:pt x="1660" y="2663"/>
                    <a:pt x="1483" y="2663"/>
                  </a:cubicBezTo>
                  <a:cubicBezTo>
                    <a:pt x="1339" y="2663"/>
                    <a:pt x="1195" y="2667"/>
                    <a:pt x="1051" y="2677"/>
                  </a:cubicBezTo>
                  <a:cubicBezTo>
                    <a:pt x="889" y="2688"/>
                    <a:pt x="729" y="2703"/>
                    <a:pt x="569" y="2724"/>
                  </a:cubicBezTo>
                  <a:cubicBezTo>
                    <a:pt x="606" y="2768"/>
                    <a:pt x="661" y="2781"/>
                    <a:pt x="720" y="2781"/>
                  </a:cubicBezTo>
                  <a:cubicBezTo>
                    <a:pt x="727" y="2781"/>
                    <a:pt x="734" y="2781"/>
                    <a:pt x="741" y="2780"/>
                  </a:cubicBezTo>
                  <a:lnTo>
                    <a:pt x="741" y="2780"/>
                  </a:lnTo>
                  <a:cubicBezTo>
                    <a:pt x="739" y="2782"/>
                    <a:pt x="739" y="2783"/>
                    <a:pt x="738" y="2783"/>
                  </a:cubicBezTo>
                  <a:cubicBezTo>
                    <a:pt x="696" y="2832"/>
                    <a:pt x="656" y="2885"/>
                    <a:pt x="618" y="2937"/>
                  </a:cubicBezTo>
                  <a:cubicBezTo>
                    <a:pt x="765" y="2918"/>
                    <a:pt x="914" y="2902"/>
                    <a:pt x="1062" y="2892"/>
                  </a:cubicBezTo>
                  <a:cubicBezTo>
                    <a:pt x="1277" y="2875"/>
                    <a:pt x="1491" y="2867"/>
                    <a:pt x="1706" y="2867"/>
                  </a:cubicBezTo>
                  <a:cubicBezTo>
                    <a:pt x="1791" y="2867"/>
                    <a:pt x="1876" y="2868"/>
                    <a:pt x="1961" y="2871"/>
                  </a:cubicBezTo>
                  <a:cubicBezTo>
                    <a:pt x="2151" y="2876"/>
                    <a:pt x="2343" y="2899"/>
                    <a:pt x="2535" y="2908"/>
                  </a:cubicBezTo>
                  <a:cubicBezTo>
                    <a:pt x="2157" y="3185"/>
                    <a:pt x="1774" y="3452"/>
                    <a:pt x="1377" y="3701"/>
                  </a:cubicBezTo>
                  <a:cubicBezTo>
                    <a:pt x="934" y="3980"/>
                    <a:pt x="469" y="4216"/>
                    <a:pt x="12" y="4467"/>
                  </a:cubicBezTo>
                  <a:cubicBezTo>
                    <a:pt x="9" y="4483"/>
                    <a:pt x="7" y="4500"/>
                    <a:pt x="6" y="4517"/>
                  </a:cubicBezTo>
                  <a:cubicBezTo>
                    <a:pt x="1" y="4568"/>
                    <a:pt x="19" y="4608"/>
                    <a:pt x="54" y="4632"/>
                  </a:cubicBezTo>
                  <a:cubicBezTo>
                    <a:pt x="491" y="4455"/>
                    <a:pt x="905" y="4214"/>
                    <a:pt x="1305" y="3973"/>
                  </a:cubicBezTo>
                  <a:cubicBezTo>
                    <a:pt x="1431" y="3898"/>
                    <a:pt x="1556" y="3820"/>
                    <a:pt x="1680" y="3740"/>
                  </a:cubicBezTo>
                  <a:lnTo>
                    <a:pt x="1680" y="3740"/>
                  </a:lnTo>
                  <a:cubicBezTo>
                    <a:pt x="1638" y="3820"/>
                    <a:pt x="1594" y="3899"/>
                    <a:pt x="1553" y="3980"/>
                  </a:cubicBezTo>
                  <a:cubicBezTo>
                    <a:pt x="1467" y="4155"/>
                    <a:pt x="1373" y="4327"/>
                    <a:pt x="1272" y="4494"/>
                  </a:cubicBezTo>
                  <a:cubicBezTo>
                    <a:pt x="1249" y="4532"/>
                    <a:pt x="1225" y="4570"/>
                    <a:pt x="1202" y="4609"/>
                  </a:cubicBezTo>
                  <a:cubicBezTo>
                    <a:pt x="1284" y="4599"/>
                    <a:pt x="1365" y="4590"/>
                    <a:pt x="1446" y="4577"/>
                  </a:cubicBezTo>
                  <a:cubicBezTo>
                    <a:pt x="1543" y="4410"/>
                    <a:pt x="1635" y="4238"/>
                    <a:pt x="1719" y="4064"/>
                  </a:cubicBezTo>
                  <a:cubicBezTo>
                    <a:pt x="1765" y="3970"/>
                    <a:pt x="1803" y="3873"/>
                    <a:pt x="1839" y="3775"/>
                  </a:cubicBezTo>
                  <a:cubicBezTo>
                    <a:pt x="1859" y="3720"/>
                    <a:pt x="1879" y="3665"/>
                    <a:pt x="1880" y="3608"/>
                  </a:cubicBezTo>
                  <a:cubicBezTo>
                    <a:pt x="2178" y="3411"/>
                    <a:pt x="2471" y="3206"/>
                    <a:pt x="2758" y="2993"/>
                  </a:cubicBezTo>
                  <a:cubicBezTo>
                    <a:pt x="2802" y="2962"/>
                    <a:pt x="2844" y="2927"/>
                    <a:pt x="2886" y="2896"/>
                  </a:cubicBezTo>
                  <a:lnTo>
                    <a:pt x="2892" y="2896"/>
                  </a:lnTo>
                  <a:cubicBezTo>
                    <a:pt x="2902" y="2895"/>
                    <a:pt x="2908" y="2888"/>
                    <a:pt x="2909" y="2878"/>
                  </a:cubicBezTo>
                  <a:cubicBezTo>
                    <a:pt x="3189" y="2669"/>
                    <a:pt x="3462" y="2453"/>
                    <a:pt x="3735" y="2236"/>
                  </a:cubicBezTo>
                  <a:lnTo>
                    <a:pt x="3735" y="2236"/>
                  </a:lnTo>
                  <a:cubicBezTo>
                    <a:pt x="3726" y="2295"/>
                    <a:pt x="3725" y="2358"/>
                    <a:pt x="3718" y="2409"/>
                  </a:cubicBezTo>
                  <a:cubicBezTo>
                    <a:pt x="3702" y="2555"/>
                    <a:pt x="3681" y="2701"/>
                    <a:pt x="3657" y="2846"/>
                  </a:cubicBezTo>
                  <a:cubicBezTo>
                    <a:pt x="3602" y="3157"/>
                    <a:pt x="3528" y="3467"/>
                    <a:pt x="3435" y="3769"/>
                  </a:cubicBezTo>
                  <a:cubicBezTo>
                    <a:pt x="3392" y="3907"/>
                    <a:pt x="3344" y="4042"/>
                    <a:pt x="3292" y="4177"/>
                  </a:cubicBezTo>
                  <a:cubicBezTo>
                    <a:pt x="3350" y="4119"/>
                    <a:pt x="3410" y="4064"/>
                    <a:pt x="3467" y="4006"/>
                  </a:cubicBezTo>
                  <a:cubicBezTo>
                    <a:pt x="3513" y="3959"/>
                    <a:pt x="3560" y="3912"/>
                    <a:pt x="3606" y="3864"/>
                  </a:cubicBezTo>
                  <a:cubicBezTo>
                    <a:pt x="3607" y="3860"/>
                    <a:pt x="3608" y="3855"/>
                    <a:pt x="3610" y="3850"/>
                  </a:cubicBezTo>
                  <a:cubicBezTo>
                    <a:pt x="3707" y="3542"/>
                    <a:pt x="3782" y="3227"/>
                    <a:pt x="3834" y="2907"/>
                  </a:cubicBezTo>
                  <a:cubicBezTo>
                    <a:pt x="3860" y="2747"/>
                    <a:pt x="3881" y="2586"/>
                    <a:pt x="3895" y="2425"/>
                  </a:cubicBezTo>
                  <a:cubicBezTo>
                    <a:pt x="3903" y="2333"/>
                    <a:pt x="3926" y="2206"/>
                    <a:pt x="3884" y="2116"/>
                  </a:cubicBezTo>
                  <a:cubicBezTo>
                    <a:pt x="4379" y="1714"/>
                    <a:pt x="4865" y="1303"/>
                    <a:pt x="5347" y="886"/>
                  </a:cubicBezTo>
                  <a:lnTo>
                    <a:pt x="5347" y="886"/>
                  </a:lnTo>
                  <a:cubicBezTo>
                    <a:pt x="5331" y="1013"/>
                    <a:pt x="5337" y="1141"/>
                    <a:pt x="5331" y="1268"/>
                  </a:cubicBezTo>
                  <a:cubicBezTo>
                    <a:pt x="5322" y="1446"/>
                    <a:pt x="5312" y="1626"/>
                    <a:pt x="5292" y="1804"/>
                  </a:cubicBezTo>
                  <a:cubicBezTo>
                    <a:pt x="5259" y="2107"/>
                    <a:pt x="5201" y="2405"/>
                    <a:pt x="5122" y="2698"/>
                  </a:cubicBezTo>
                  <a:cubicBezTo>
                    <a:pt x="5123" y="2792"/>
                    <a:pt x="5120" y="2888"/>
                    <a:pt x="5109" y="2982"/>
                  </a:cubicBezTo>
                  <a:cubicBezTo>
                    <a:pt x="5099" y="3059"/>
                    <a:pt x="5159" y="3112"/>
                    <a:pt x="5228" y="3112"/>
                  </a:cubicBezTo>
                  <a:cubicBezTo>
                    <a:pt x="5228" y="3112"/>
                    <a:pt x="5229" y="3112"/>
                    <a:pt x="5230" y="3112"/>
                  </a:cubicBezTo>
                  <a:cubicBezTo>
                    <a:pt x="5252" y="3044"/>
                    <a:pt x="5271" y="2976"/>
                    <a:pt x="5291" y="2910"/>
                  </a:cubicBezTo>
                  <a:cubicBezTo>
                    <a:pt x="5393" y="2556"/>
                    <a:pt x="5456" y="2191"/>
                    <a:pt x="5485" y="1825"/>
                  </a:cubicBezTo>
                  <a:cubicBezTo>
                    <a:pt x="5500" y="1650"/>
                    <a:pt x="5509" y="1476"/>
                    <a:pt x="5501" y="1300"/>
                  </a:cubicBezTo>
                  <a:cubicBezTo>
                    <a:pt x="5494" y="1138"/>
                    <a:pt x="5490" y="967"/>
                    <a:pt x="5433" y="813"/>
                  </a:cubicBezTo>
                  <a:cubicBezTo>
                    <a:pt x="5447" y="802"/>
                    <a:pt x="5461" y="789"/>
                    <a:pt x="5474" y="778"/>
                  </a:cubicBezTo>
                  <a:cubicBezTo>
                    <a:pt x="5699" y="583"/>
                    <a:pt x="5918" y="382"/>
                    <a:pt x="6120" y="163"/>
                  </a:cubicBezTo>
                  <a:lnTo>
                    <a:pt x="6120" y="125"/>
                  </a:lnTo>
                  <a:cubicBezTo>
                    <a:pt x="6119" y="80"/>
                    <a:pt x="6080" y="32"/>
                    <a:pt x="6040" y="18"/>
                  </a:cubicBezTo>
                  <a:cubicBezTo>
                    <a:pt x="6021" y="11"/>
                    <a:pt x="6004" y="6"/>
                    <a:pt x="5985"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g2a2663abdf2_0_208"/>
            <p:cNvSpPr/>
            <p:nvPr/>
          </p:nvSpPr>
          <p:spPr>
            <a:xfrm>
              <a:off x="2276000" y="3581400"/>
              <a:ext cx="410575" cy="384475"/>
            </a:xfrm>
            <a:custGeom>
              <a:avLst/>
              <a:gdLst/>
              <a:ahLst/>
              <a:cxnLst/>
              <a:rect l="l" t="t" r="r" b="b"/>
              <a:pathLst>
                <a:path w="16423" h="15379" extrusionOk="0">
                  <a:moveTo>
                    <a:pt x="8890" y="0"/>
                  </a:moveTo>
                  <a:cubicBezTo>
                    <a:pt x="8717" y="0"/>
                    <a:pt x="8543" y="42"/>
                    <a:pt x="8391" y="118"/>
                  </a:cubicBezTo>
                  <a:cubicBezTo>
                    <a:pt x="7447" y="584"/>
                    <a:pt x="7040" y="1856"/>
                    <a:pt x="6894" y="2816"/>
                  </a:cubicBezTo>
                  <a:cubicBezTo>
                    <a:pt x="6821" y="3293"/>
                    <a:pt x="6805" y="3782"/>
                    <a:pt x="6846" y="4265"/>
                  </a:cubicBezTo>
                  <a:cubicBezTo>
                    <a:pt x="6647" y="3914"/>
                    <a:pt x="6439" y="3567"/>
                    <a:pt x="6214" y="3233"/>
                  </a:cubicBezTo>
                  <a:cubicBezTo>
                    <a:pt x="5643" y="2391"/>
                    <a:pt x="4808" y="1558"/>
                    <a:pt x="3729" y="1502"/>
                  </a:cubicBezTo>
                  <a:cubicBezTo>
                    <a:pt x="3700" y="1500"/>
                    <a:pt x="3670" y="1499"/>
                    <a:pt x="3641" y="1499"/>
                  </a:cubicBezTo>
                  <a:cubicBezTo>
                    <a:pt x="3219" y="1499"/>
                    <a:pt x="2797" y="1657"/>
                    <a:pt x="2608" y="2065"/>
                  </a:cubicBezTo>
                  <a:cubicBezTo>
                    <a:pt x="2427" y="2460"/>
                    <a:pt x="2522" y="2928"/>
                    <a:pt x="2668" y="3318"/>
                  </a:cubicBezTo>
                  <a:cubicBezTo>
                    <a:pt x="2999" y="4203"/>
                    <a:pt x="3580" y="5031"/>
                    <a:pt x="4231" y="5709"/>
                  </a:cubicBezTo>
                  <a:cubicBezTo>
                    <a:pt x="4577" y="6068"/>
                    <a:pt x="4964" y="6414"/>
                    <a:pt x="5384" y="6713"/>
                  </a:cubicBezTo>
                  <a:cubicBezTo>
                    <a:pt x="4732" y="6515"/>
                    <a:pt x="4049" y="6379"/>
                    <a:pt x="3384" y="6379"/>
                  </a:cubicBezTo>
                  <a:cubicBezTo>
                    <a:pt x="2633" y="6379"/>
                    <a:pt x="1905" y="6553"/>
                    <a:pt x="1272" y="7005"/>
                  </a:cubicBezTo>
                  <a:cubicBezTo>
                    <a:pt x="666" y="7436"/>
                    <a:pt x="0" y="8486"/>
                    <a:pt x="936" y="8966"/>
                  </a:cubicBezTo>
                  <a:cubicBezTo>
                    <a:pt x="1338" y="9171"/>
                    <a:pt x="1834" y="9156"/>
                    <a:pt x="2273" y="9161"/>
                  </a:cubicBezTo>
                  <a:cubicBezTo>
                    <a:pt x="2332" y="9161"/>
                    <a:pt x="2391" y="9162"/>
                    <a:pt x="2450" y="9162"/>
                  </a:cubicBezTo>
                  <a:cubicBezTo>
                    <a:pt x="2953" y="9162"/>
                    <a:pt x="3457" y="9138"/>
                    <a:pt x="3957" y="9097"/>
                  </a:cubicBezTo>
                  <a:cubicBezTo>
                    <a:pt x="4442" y="9057"/>
                    <a:pt x="4926" y="9002"/>
                    <a:pt x="5408" y="8942"/>
                  </a:cubicBezTo>
                  <a:lnTo>
                    <a:pt x="5408" y="8942"/>
                  </a:lnTo>
                  <a:cubicBezTo>
                    <a:pt x="5124" y="9211"/>
                    <a:pt x="4876" y="9516"/>
                    <a:pt x="4692" y="9746"/>
                  </a:cubicBezTo>
                  <a:cubicBezTo>
                    <a:pt x="4056" y="10535"/>
                    <a:pt x="3554" y="11466"/>
                    <a:pt x="3371" y="12470"/>
                  </a:cubicBezTo>
                  <a:cubicBezTo>
                    <a:pt x="3275" y="12994"/>
                    <a:pt x="3179" y="14346"/>
                    <a:pt x="3931" y="14346"/>
                  </a:cubicBezTo>
                  <a:cubicBezTo>
                    <a:pt x="4017" y="14346"/>
                    <a:pt x="4114" y="14328"/>
                    <a:pt x="4223" y="14290"/>
                  </a:cubicBezTo>
                  <a:cubicBezTo>
                    <a:pt x="4655" y="14139"/>
                    <a:pt x="5050" y="13743"/>
                    <a:pt x="5379" y="13437"/>
                  </a:cubicBezTo>
                  <a:cubicBezTo>
                    <a:pt x="5726" y="13112"/>
                    <a:pt x="6049" y="12762"/>
                    <a:pt x="6339" y="12384"/>
                  </a:cubicBezTo>
                  <a:cubicBezTo>
                    <a:pt x="6617" y="12025"/>
                    <a:pt x="6862" y="11642"/>
                    <a:pt x="7080" y="11242"/>
                  </a:cubicBezTo>
                  <a:lnTo>
                    <a:pt x="7080" y="11242"/>
                  </a:lnTo>
                  <a:cubicBezTo>
                    <a:pt x="7053" y="11626"/>
                    <a:pt x="7051" y="12011"/>
                    <a:pt x="7085" y="12395"/>
                  </a:cubicBezTo>
                  <a:cubicBezTo>
                    <a:pt x="7160" y="13265"/>
                    <a:pt x="7434" y="14139"/>
                    <a:pt x="7961" y="14840"/>
                  </a:cubicBezTo>
                  <a:cubicBezTo>
                    <a:pt x="8152" y="15098"/>
                    <a:pt x="8393" y="15378"/>
                    <a:pt x="8723" y="15378"/>
                  </a:cubicBezTo>
                  <a:cubicBezTo>
                    <a:pt x="8766" y="15378"/>
                    <a:pt x="8809" y="15374"/>
                    <a:pt x="8855" y="15364"/>
                  </a:cubicBezTo>
                  <a:cubicBezTo>
                    <a:pt x="9219" y="15284"/>
                    <a:pt x="9473" y="14950"/>
                    <a:pt x="9618" y="14630"/>
                  </a:cubicBezTo>
                  <a:cubicBezTo>
                    <a:pt x="9979" y="13827"/>
                    <a:pt x="9978" y="12786"/>
                    <a:pt x="9902" y="11928"/>
                  </a:cubicBezTo>
                  <a:cubicBezTo>
                    <a:pt x="9860" y="11456"/>
                    <a:pt x="9780" y="10989"/>
                    <a:pt x="9649" y="10537"/>
                  </a:cubicBezTo>
                  <a:lnTo>
                    <a:pt x="9649" y="10537"/>
                  </a:lnTo>
                  <a:cubicBezTo>
                    <a:pt x="9686" y="10593"/>
                    <a:pt x="9722" y="10646"/>
                    <a:pt x="9758" y="10698"/>
                  </a:cubicBezTo>
                  <a:cubicBezTo>
                    <a:pt x="9995" y="11044"/>
                    <a:pt x="10288" y="11356"/>
                    <a:pt x="10605" y="11630"/>
                  </a:cubicBezTo>
                  <a:cubicBezTo>
                    <a:pt x="11230" y="12171"/>
                    <a:pt x="12048" y="12600"/>
                    <a:pt x="12876" y="12702"/>
                  </a:cubicBezTo>
                  <a:cubicBezTo>
                    <a:pt x="12940" y="12711"/>
                    <a:pt x="13010" y="12715"/>
                    <a:pt x="13084" y="12715"/>
                  </a:cubicBezTo>
                  <a:cubicBezTo>
                    <a:pt x="13739" y="12715"/>
                    <a:pt x="14690" y="12386"/>
                    <a:pt x="14473" y="11590"/>
                  </a:cubicBezTo>
                  <a:cubicBezTo>
                    <a:pt x="14362" y="11185"/>
                    <a:pt x="13968" y="10855"/>
                    <a:pt x="13675" y="10579"/>
                  </a:cubicBezTo>
                  <a:cubicBezTo>
                    <a:pt x="13333" y="10257"/>
                    <a:pt x="12956" y="9972"/>
                    <a:pt x="12559" y="9723"/>
                  </a:cubicBezTo>
                  <a:cubicBezTo>
                    <a:pt x="12321" y="9576"/>
                    <a:pt x="12076" y="9440"/>
                    <a:pt x="11826" y="9316"/>
                  </a:cubicBezTo>
                  <a:lnTo>
                    <a:pt x="11826" y="9316"/>
                  </a:lnTo>
                  <a:cubicBezTo>
                    <a:pt x="11920" y="9320"/>
                    <a:pt x="12013" y="9321"/>
                    <a:pt x="12107" y="9321"/>
                  </a:cubicBezTo>
                  <a:cubicBezTo>
                    <a:pt x="13289" y="9321"/>
                    <a:pt x="14487" y="9056"/>
                    <a:pt x="15513" y="8592"/>
                  </a:cubicBezTo>
                  <a:cubicBezTo>
                    <a:pt x="15897" y="8419"/>
                    <a:pt x="16273" y="8154"/>
                    <a:pt x="16350" y="7710"/>
                  </a:cubicBezTo>
                  <a:cubicBezTo>
                    <a:pt x="16422" y="7282"/>
                    <a:pt x="16193" y="6869"/>
                    <a:pt x="15880" y="6593"/>
                  </a:cubicBezTo>
                  <a:cubicBezTo>
                    <a:pt x="15371" y="6144"/>
                    <a:pt x="14686" y="6016"/>
                    <a:pt x="14006" y="6016"/>
                  </a:cubicBezTo>
                  <a:cubicBezTo>
                    <a:pt x="13651" y="6016"/>
                    <a:pt x="13298" y="6051"/>
                    <a:pt x="12971" y="6094"/>
                  </a:cubicBezTo>
                  <a:cubicBezTo>
                    <a:pt x="12594" y="6143"/>
                    <a:pt x="12220" y="6208"/>
                    <a:pt x="11847" y="6280"/>
                  </a:cubicBezTo>
                  <a:cubicBezTo>
                    <a:pt x="12523" y="5650"/>
                    <a:pt x="13118" y="4885"/>
                    <a:pt x="13487" y="4039"/>
                  </a:cubicBezTo>
                  <a:cubicBezTo>
                    <a:pt x="13688" y="3579"/>
                    <a:pt x="13772" y="3043"/>
                    <a:pt x="13537" y="2578"/>
                  </a:cubicBezTo>
                  <a:cubicBezTo>
                    <a:pt x="13342" y="2189"/>
                    <a:pt x="12971" y="1960"/>
                    <a:pt x="12548" y="1960"/>
                  </a:cubicBezTo>
                  <a:cubicBezTo>
                    <a:pt x="12504" y="1960"/>
                    <a:pt x="12459" y="1963"/>
                    <a:pt x="12413" y="1968"/>
                  </a:cubicBezTo>
                  <a:cubicBezTo>
                    <a:pt x="11915" y="2022"/>
                    <a:pt x="11461" y="2338"/>
                    <a:pt x="11059" y="2615"/>
                  </a:cubicBezTo>
                  <a:cubicBezTo>
                    <a:pt x="10645" y="2902"/>
                    <a:pt x="10257" y="3227"/>
                    <a:pt x="9902" y="3584"/>
                  </a:cubicBezTo>
                  <a:cubicBezTo>
                    <a:pt x="9986" y="2976"/>
                    <a:pt x="10000" y="2359"/>
                    <a:pt x="9934" y="1745"/>
                  </a:cubicBezTo>
                  <a:cubicBezTo>
                    <a:pt x="9886" y="1292"/>
                    <a:pt x="9849" y="645"/>
                    <a:pt x="9541" y="281"/>
                  </a:cubicBezTo>
                  <a:cubicBezTo>
                    <a:pt x="9375" y="85"/>
                    <a:pt x="9135" y="0"/>
                    <a:pt x="88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g2a2663abdf2_0_208"/>
            <p:cNvSpPr/>
            <p:nvPr/>
          </p:nvSpPr>
          <p:spPr>
            <a:xfrm>
              <a:off x="2433175" y="3724425"/>
              <a:ext cx="93150" cy="91250"/>
            </a:xfrm>
            <a:custGeom>
              <a:avLst/>
              <a:gdLst/>
              <a:ahLst/>
              <a:cxnLst/>
              <a:rect l="l" t="t" r="r" b="b"/>
              <a:pathLst>
                <a:path w="3726" h="3650" extrusionOk="0">
                  <a:moveTo>
                    <a:pt x="1621" y="1"/>
                  </a:moveTo>
                  <a:cubicBezTo>
                    <a:pt x="1412" y="1"/>
                    <a:pt x="1205" y="35"/>
                    <a:pt x="1011" y="116"/>
                  </a:cubicBezTo>
                  <a:cubicBezTo>
                    <a:pt x="486" y="332"/>
                    <a:pt x="172" y="830"/>
                    <a:pt x="104" y="1379"/>
                  </a:cubicBezTo>
                  <a:cubicBezTo>
                    <a:pt x="0" y="2221"/>
                    <a:pt x="377" y="3211"/>
                    <a:pt x="1218" y="3534"/>
                  </a:cubicBezTo>
                  <a:cubicBezTo>
                    <a:pt x="1422" y="3612"/>
                    <a:pt x="1638" y="3650"/>
                    <a:pt x="1853" y="3650"/>
                  </a:cubicBezTo>
                  <a:cubicBezTo>
                    <a:pt x="2425" y="3650"/>
                    <a:pt x="2988" y="3378"/>
                    <a:pt x="3279" y="2867"/>
                  </a:cubicBezTo>
                  <a:cubicBezTo>
                    <a:pt x="3469" y="2630"/>
                    <a:pt x="3598" y="2339"/>
                    <a:pt x="3634" y="2016"/>
                  </a:cubicBezTo>
                  <a:cubicBezTo>
                    <a:pt x="3725" y="1182"/>
                    <a:pt x="3139" y="415"/>
                    <a:pt x="2372" y="139"/>
                  </a:cubicBezTo>
                  <a:cubicBezTo>
                    <a:pt x="2134" y="53"/>
                    <a:pt x="1876" y="1"/>
                    <a:pt x="1621" y="1"/>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4ECC8-8123-308F-5ABB-EA11D7A26B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96F910-F887-C3B2-7E6E-2B21F7F97F51}"/>
              </a:ext>
            </a:extLst>
          </p:cNvPr>
          <p:cNvSpPr>
            <a:spLocks noGrp="1"/>
          </p:cNvSpPr>
          <p:nvPr>
            <p:ph type="ctrTitle"/>
          </p:nvPr>
        </p:nvSpPr>
        <p:spPr/>
        <p:txBody>
          <a:bodyPr/>
          <a:lstStyle/>
          <a:p>
            <a:r>
              <a:rPr lang="en-US" dirty="0"/>
              <a:t>Bolt Lab</a:t>
            </a:r>
          </a:p>
        </p:txBody>
      </p:sp>
      <p:sp>
        <p:nvSpPr>
          <p:cNvPr id="3" name="Subtitle 2">
            <a:extLst>
              <a:ext uri="{FF2B5EF4-FFF2-40B4-BE49-F238E27FC236}">
                <a16:creationId xmlns:a16="http://schemas.microsoft.com/office/drawing/2014/main" id="{133E7E7F-6087-F298-C485-A04F940A970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35761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E4A4-66C6-F885-ABA9-CA4E040263F0}"/>
              </a:ext>
            </a:extLst>
          </p:cNvPr>
          <p:cNvSpPr>
            <a:spLocks noGrp="1"/>
          </p:cNvSpPr>
          <p:nvPr>
            <p:ph type="title"/>
          </p:nvPr>
        </p:nvSpPr>
        <p:spPr>
          <a:xfrm>
            <a:off x="628650" y="13692"/>
            <a:ext cx="7886700" cy="994172"/>
          </a:xfrm>
        </p:spPr>
        <p:txBody>
          <a:bodyPr/>
          <a:lstStyle/>
          <a:p>
            <a:r>
              <a:rPr lang="en-US" dirty="0">
                <a:solidFill>
                  <a:schemeClr val="bg1"/>
                </a:solidFill>
              </a:rPr>
              <a:t>Obj. 1.1b Nutrient solution optimization</a:t>
            </a:r>
          </a:p>
        </p:txBody>
      </p:sp>
      <p:sp>
        <p:nvSpPr>
          <p:cNvPr id="3" name="Content Placeholder 2">
            <a:extLst>
              <a:ext uri="{FF2B5EF4-FFF2-40B4-BE49-F238E27FC236}">
                <a16:creationId xmlns:a16="http://schemas.microsoft.com/office/drawing/2014/main" id="{C9C1B2CC-6D43-3D22-1762-3D062F53E758}"/>
              </a:ext>
            </a:extLst>
          </p:cNvPr>
          <p:cNvSpPr>
            <a:spLocks noGrp="1"/>
          </p:cNvSpPr>
          <p:nvPr>
            <p:ph idx="1"/>
          </p:nvPr>
        </p:nvSpPr>
        <p:spPr>
          <a:xfrm>
            <a:off x="133057" y="1112335"/>
            <a:ext cx="4438944" cy="3520388"/>
          </a:xfrm>
        </p:spPr>
        <p:txBody>
          <a:bodyPr>
            <a:normAutofit/>
          </a:bodyPr>
          <a:lstStyle/>
          <a:p>
            <a:pPr marL="385763" indent="-385763">
              <a:buFont typeface="+mj-lt"/>
              <a:buAutoNum type="arabicPeriod"/>
            </a:pPr>
            <a:r>
              <a:rPr lang="en-US" dirty="0">
                <a:solidFill>
                  <a:schemeClr val="bg1"/>
                </a:solidFill>
              </a:rPr>
              <a:t>Fraction of total nitrogen supplied as nitrate (NO</a:t>
            </a:r>
            <a:r>
              <a:rPr lang="en-US" baseline="-25000" dirty="0">
                <a:solidFill>
                  <a:schemeClr val="bg1"/>
                </a:solidFill>
              </a:rPr>
              <a:t>3</a:t>
            </a:r>
            <a:r>
              <a:rPr lang="en-US" baseline="30000" dirty="0">
                <a:solidFill>
                  <a:schemeClr val="bg1"/>
                </a:solidFill>
              </a:rPr>
              <a:t>-</a:t>
            </a:r>
            <a:r>
              <a:rPr lang="en-US" dirty="0">
                <a:solidFill>
                  <a:schemeClr val="bg1"/>
                </a:solidFill>
              </a:rPr>
              <a:t>) or ammonium (NH</a:t>
            </a:r>
            <a:r>
              <a:rPr lang="en-US" baseline="-25000" dirty="0">
                <a:solidFill>
                  <a:schemeClr val="bg1"/>
                </a:solidFill>
              </a:rPr>
              <a:t>4</a:t>
            </a:r>
            <a:r>
              <a:rPr lang="en-US" baseline="30000" dirty="0">
                <a:solidFill>
                  <a:schemeClr val="bg1"/>
                </a:solidFill>
              </a:rPr>
              <a:t>+</a:t>
            </a:r>
            <a:r>
              <a:rPr lang="en-US" dirty="0">
                <a:solidFill>
                  <a:schemeClr val="bg1"/>
                </a:solidFill>
              </a:rPr>
              <a:t>)</a:t>
            </a:r>
          </a:p>
          <a:p>
            <a:pPr lvl="1"/>
            <a:r>
              <a:rPr lang="en-US" dirty="0">
                <a:solidFill>
                  <a:schemeClr val="bg1"/>
                </a:solidFill>
              </a:rPr>
              <a:t>We observed high daughter plant numbers when &gt;65% N supplied as NO</a:t>
            </a:r>
            <a:r>
              <a:rPr lang="en-US" baseline="-25000" dirty="0">
                <a:solidFill>
                  <a:schemeClr val="bg1"/>
                </a:solidFill>
              </a:rPr>
              <a:t>3</a:t>
            </a:r>
            <a:r>
              <a:rPr lang="en-US" baseline="30000" dirty="0">
                <a:solidFill>
                  <a:schemeClr val="bg1"/>
                </a:solidFill>
              </a:rPr>
              <a:t>-</a:t>
            </a:r>
            <a:r>
              <a:rPr lang="en-US" dirty="0">
                <a:solidFill>
                  <a:schemeClr val="bg1"/>
                </a:solidFill>
              </a:rPr>
              <a:t> </a:t>
            </a:r>
          </a:p>
          <a:p>
            <a:pPr lvl="1"/>
            <a:r>
              <a:rPr lang="en-US" dirty="0">
                <a:solidFill>
                  <a:schemeClr val="bg1"/>
                </a:solidFill>
              </a:rPr>
              <a:t>Cultivars varied in their responses</a:t>
            </a:r>
          </a:p>
          <a:p>
            <a:pPr lvl="1"/>
            <a:r>
              <a:rPr lang="en-US" dirty="0">
                <a:solidFill>
                  <a:schemeClr val="bg1"/>
                </a:solidFill>
              </a:rPr>
              <a:t>Challenge: Could we identify a range of NO</a:t>
            </a:r>
            <a:r>
              <a:rPr lang="en-US" baseline="-25000" dirty="0">
                <a:solidFill>
                  <a:schemeClr val="bg1"/>
                </a:solidFill>
              </a:rPr>
              <a:t>3</a:t>
            </a:r>
            <a:r>
              <a:rPr lang="en-US" baseline="30000" dirty="0">
                <a:solidFill>
                  <a:schemeClr val="bg1"/>
                </a:solidFill>
              </a:rPr>
              <a:t>-</a:t>
            </a:r>
            <a:r>
              <a:rPr lang="en-US" dirty="0">
                <a:solidFill>
                  <a:schemeClr val="bg1"/>
                </a:solidFill>
              </a:rPr>
              <a:t> which would be suitable for multiple cultivars?</a:t>
            </a:r>
          </a:p>
          <a:p>
            <a:pPr marL="0" indent="0">
              <a:buNone/>
            </a:pPr>
            <a:endParaRPr lang="en-US" dirty="0"/>
          </a:p>
        </p:txBody>
      </p:sp>
      <p:pic>
        <p:nvPicPr>
          <p:cNvPr id="4" name="Picture 3" descr="A graph of a graph of a number of numbers&#10;&#10;Description automatically generated with medium confidence">
            <a:extLst>
              <a:ext uri="{FF2B5EF4-FFF2-40B4-BE49-F238E27FC236}">
                <a16:creationId xmlns:a16="http://schemas.microsoft.com/office/drawing/2014/main" id="{7DF2682B-28B2-565D-FA06-CE4EF9F740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14059" y="1204331"/>
            <a:ext cx="488664" cy="2948940"/>
          </a:xfrm>
          <a:prstGeom prst="rect">
            <a:avLst/>
          </a:prstGeom>
        </p:spPr>
      </p:pic>
      <p:pic>
        <p:nvPicPr>
          <p:cNvPr id="5" name="Picture 4" descr="A graph of a graph of a number of numbers&#10;&#10;Description automatically generated with medium confidence">
            <a:extLst>
              <a:ext uri="{FF2B5EF4-FFF2-40B4-BE49-F238E27FC236}">
                <a16:creationId xmlns:a16="http://schemas.microsoft.com/office/drawing/2014/main" id="{9F0D7177-EDBB-1A36-AF5E-7C267E1670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598734" y="1204331"/>
            <a:ext cx="2412210" cy="2948940"/>
          </a:xfrm>
          <a:prstGeom prst="rect">
            <a:avLst/>
          </a:prstGeom>
        </p:spPr>
      </p:pic>
      <p:sp>
        <p:nvSpPr>
          <p:cNvPr id="6" name="TextBox 5">
            <a:extLst>
              <a:ext uri="{FF2B5EF4-FFF2-40B4-BE49-F238E27FC236}">
                <a16:creationId xmlns:a16="http://schemas.microsoft.com/office/drawing/2014/main" id="{7FC98643-1475-5C88-DEA5-BAE0C498006B}"/>
              </a:ext>
            </a:extLst>
          </p:cNvPr>
          <p:cNvSpPr txBox="1"/>
          <p:nvPr/>
        </p:nvSpPr>
        <p:spPr>
          <a:xfrm>
            <a:off x="7369227" y="2901762"/>
            <a:ext cx="1539204" cy="334835"/>
          </a:xfrm>
          <a:prstGeom prst="rect">
            <a:avLst/>
          </a:prstGeom>
          <a:noFill/>
        </p:spPr>
        <p:txBody>
          <a:bodyPr wrap="none" rtlCol="0">
            <a:spAutoFit/>
          </a:bodyPr>
          <a:lstStyle/>
          <a:p>
            <a:pPr algn="r" defTabSz="685800" fontAlgn="auto">
              <a:spcBef>
                <a:spcPts val="0"/>
              </a:spcBef>
              <a:spcAft>
                <a:spcPts val="0"/>
              </a:spcAft>
              <a:defRPr/>
            </a:pPr>
            <a:r>
              <a:rPr lang="en-US" sz="788" dirty="0">
                <a:solidFill>
                  <a:prstClr val="black"/>
                </a:solidFill>
                <a:latin typeface="Arial" panose="020B0604020202020204"/>
                <a:ea typeface="Arial" panose="020B0604020202020204" pitchFamily="34" charset="0"/>
                <a:cs typeface="+mn-cs"/>
              </a:rPr>
              <a:t>y = </a:t>
            </a:r>
            <a:r>
              <a:rPr lang="en-US" sz="788" dirty="0">
                <a:solidFill>
                  <a:srgbClr val="000000"/>
                </a:solidFill>
                <a:latin typeface="Arial" panose="020B0604020202020204"/>
                <a:ea typeface="Arial" panose="020B0604020202020204" pitchFamily="34" charset="0"/>
                <a:cs typeface="+mn-cs"/>
              </a:rPr>
              <a:t>49.389 + 0.934x – 0.006x</a:t>
            </a:r>
            <a:r>
              <a:rPr lang="en-US" sz="788" baseline="30000" dirty="0">
                <a:solidFill>
                  <a:srgbClr val="000000"/>
                </a:solidFill>
                <a:latin typeface="Arial" panose="020B0604020202020204"/>
                <a:ea typeface="Arial" panose="020B0604020202020204" pitchFamily="34" charset="0"/>
                <a:cs typeface="+mn-cs"/>
              </a:rPr>
              <a:t>2</a:t>
            </a:r>
          </a:p>
          <a:p>
            <a:pPr algn="r" defTabSz="685800" fontAlgn="auto">
              <a:spcBef>
                <a:spcPts val="0"/>
              </a:spcBef>
              <a:spcAft>
                <a:spcPts val="0"/>
              </a:spcAft>
              <a:defRPr/>
            </a:pPr>
            <a:r>
              <a:rPr lang="en-US" sz="788" dirty="0">
                <a:solidFill>
                  <a:srgbClr val="000000"/>
                </a:solidFill>
                <a:latin typeface="Arial" panose="020B0604020202020204"/>
                <a:ea typeface="+mn-ea"/>
                <a:cs typeface="+mn-cs"/>
              </a:rPr>
              <a:t>Adjusted </a:t>
            </a:r>
            <a:r>
              <a:rPr lang="en-US" sz="788" i="1" dirty="0">
                <a:solidFill>
                  <a:srgbClr val="000000"/>
                </a:solidFill>
                <a:latin typeface="Arial" panose="020B0604020202020204"/>
                <a:ea typeface="+mn-ea"/>
                <a:cs typeface="+mn-cs"/>
              </a:rPr>
              <a:t>R</a:t>
            </a:r>
            <a:r>
              <a:rPr lang="en-US" sz="788" baseline="30000" dirty="0">
                <a:solidFill>
                  <a:srgbClr val="000000"/>
                </a:solidFill>
                <a:latin typeface="Arial" panose="020B0604020202020204"/>
                <a:ea typeface="+mn-ea"/>
                <a:cs typeface="+mn-cs"/>
              </a:rPr>
              <a:t>2 </a:t>
            </a:r>
            <a:r>
              <a:rPr lang="en-US" sz="788" dirty="0">
                <a:solidFill>
                  <a:srgbClr val="000000"/>
                </a:solidFill>
                <a:latin typeface="Arial" panose="020B0604020202020204"/>
                <a:ea typeface="+mn-ea"/>
                <a:cs typeface="+mn-cs"/>
              </a:rPr>
              <a:t>= 0.39</a:t>
            </a:r>
            <a:endParaRPr lang="en-US" sz="788" baseline="30000" dirty="0">
              <a:solidFill>
                <a:prstClr val="black"/>
              </a:solidFill>
              <a:latin typeface="Arial" panose="020B0604020202020204"/>
              <a:ea typeface="+mn-ea"/>
              <a:cs typeface="+mn-cs"/>
            </a:endParaRPr>
          </a:p>
        </p:txBody>
      </p:sp>
      <p:sp>
        <p:nvSpPr>
          <p:cNvPr id="7" name="Star: 5 Points 6">
            <a:extLst>
              <a:ext uri="{FF2B5EF4-FFF2-40B4-BE49-F238E27FC236}">
                <a16:creationId xmlns:a16="http://schemas.microsoft.com/office/drawing/2014/main" id="{D7E71972-AC46-F68F-4EB3-6FF1CA83F8F8}"/>
              </a:ext>
            </a:extLst>
          </p:cNvPr>
          <p:cNvSpPr/>
          <p:nvPr/>
        </p:nvSpPr>
        <p:spPr>
          <a:xfrm>
            <a:off x="8150337" y="1291765"/>
            <a:ext cx="131324" cy="124028"/>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rial" panose="020B0604020202020204"/>
            </a:endParaRPr>
          </a:p>
        </p:txBody>
      </p:sp>
      <p:pic>
        <p:nvPicPr>
          <p:cNvPr id="8" name="Picture 7" descr="A close-up of a plant&#10;&#10;Description automatically generated with medium confidence">
            <a:extLst>
              <a:ext uri="{FF2B5EF4-FFF2-40B4-BE49-F238E27FC236}">
                <a16:creationId xmlns:a16="http://schemas.microsoft.com/office/drawing/2014/main" id="{50199D40-DCB2-AD7B-7356-DEABF9FFFAF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536292" y="1583661"/>
            <a:ext cx="1489391" cy="2190281"/>
          </a:xfrm>
          <a:prstGeom prst="rect">
            <a:avLst/>
          </a:prstGeom>
        </p:spPr>
      </p:pic>
      <p:pic>
        <p:nvPicPr>
          <p:cNvPr id="9" name="Picture 8" descr="A graph of a graph of a number of numbers&#10;&#10;Description automatically generated with medium confidence">
            <a:extLst>
              <a:ext uri="{FF2B5EF4-FFF2-40B4-BE49-F238E27FC236}">
                <a16:creationId xmlns:a16="http://schemas.microsoft.com/office/drawing/2014/main" id="{CBCE7610-C46C-63CB-D2AD-3DDC68F72EC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35044" y="3766568"/>
            <a:ext cx="1739591" cy="384718"/>
          </a:xfrm>
          <a:prstGeom prst="rect">
            <a:avLst/>
          </a:prstGeom>
        </p:spPr>
      </p:pic>
      <p:sp>
        <p:nvSpPr>
          <p:cNvPr id="10" name="TextBox 9">
            <a:extLst>
              <a:ext uri="{FF2B5EF4-FFF2-40B4-BE49-F238E27FC236}">
                <a16:creationId xmlns:a16="http://schemas.microsoft.com/office/drawing/2014/main" id="{79BDC76F-7FE7-36AF-605D-180264670508}"/>
              </a:ext>
            </a:extLst>
          </p:cNvPr>
          <p:cNvSpPr txBox="1"/>
          <p:nvPr/>
        </p:nvSpPr>
        <p:spPr>
          <a:xfrm>
            <a:off x="4536292" y="3773942"/>
            <a:ext cx="1489391" cy="507831"/>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white"/>
                </a:solidFill>
                <a:latin typeface="Arial" panose="020B0604020202020204"/>
                <a:ea typeface="+mn-ea"/>
                <a:cs typeface="+mn-cs"/>
              </a:rPr>
              <a:t>‘Monterey’ </a:t>
            </a:r>
          </a:p>
          <a:p>
            <a:pPr algn="ctr" defTabSz="685800" fontAlgn="auto">
              <a:spcBef>
                <a:spcPts val="0"/>
              </a:spcBef>
              <a:spcAft>
                <a:spcPts val="0"/>
              </a:spcAft>
            </a:pPr>
            <a:r>
              <a:rPr lang="en-US" sz="1350" dirty="0">
                <a:solidFill>
                  <a:prstClr val="white"/>
                </a:solidFill>
                <a:latin typeface="Arial" panose="020B0604020202020204"/>
                <a:ea typeface="+mn-ea"/>
                <a:cs typeface="+mn-cs"/>
              </a:rPr>
              <a:t>80% NO</a:t>
            </a:r>
            <a:r>
              <a:rPr lang="en-US" sz="1350" baseline="-25000" dirty="0">
                <a:solidFill>
                  <a:prstClr val="white"/>
                </a:solidFill>
                <a:latin typeface="Arial" panose="020B0604020202020204"/>
                <a:ea typeface="+mn-ea"/>
                <a:cs typeface="+mn-cs"/>
              </a:rPr>
              <a:t>3</a:t>
            </a:r>
            <a:r>
              <a:rPr lang="en-US" sz="1350" baseline="30000" dirty="0">
                <a:solidFill>
                  <a:prstClr val="white"/>
                </a:solidFill>
                <a:latin typeface="Arial" panose="020B0604020202020204"/>
                <a:ea typeface="+mn-ea"/>
                <a:cs typeface="+mn-cs"/>
              </a:rPr>
              <a:t>-</a:t>
            </a:r>
          </a:p>
        </p:txBody>
      </p:sp>
    </p:spTree>
    <p:extLst>
      <p:ext uri="{BB962C8B-B14F-4D97-AF65-F5344CB8AC3E}">
        <p14:creationId xmlns:p14="http://schemas.microsoft.com/office/powerpoint/2010/main" val="218343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BA52D-D2ED-3061-70EF-04E607DECABF}"/>
              </a:ext>
            </a:extLst>
          </p:cNvPr>
          <p:cNvSpPr>
            <a:spLocks noGrp="1"/>
          </p:cNvSpPr>
          <p:nvPr>
            <p:ph type="title"/>
          </p:nvPr>
        </p:nvSpPr>
        <p:spPr>
          <a:xfrm>
            <a:off x="85726" y="-3392"/>
            <a:ext cx="8972548" cy="994172"/>
          </a:xfrm>
        </p:spPr>
        <p:txBody>
          <a:bodyPr vert="horz" lIns="68580" tIns="34290" rIns="68580" bIns="34290" rtlCol="0" anchor="ctr">
            <a:noAutofit/>
          </a:bodyPr>
          <a:lstStyle/>
          <a:p>
            <a:pPr algn="ctr"/>
            <a:r>
              <a:rPr lang="en-US" sz="2100" dirty="0">
                <a:solidFill>
                  <a:schemeClr val="bg1"/>
                </a:solidFill>
              </a:rPr>
              <a:t>What if we can accept 95% of maximum yield?</a:t>
            </a:r>
            <a:br>
              <a:rPr lang="en-US" sz="2100" dirty="0">
                <a:solidFill>
                  <a:schemeClr val="bg1"/>
                </a:solidFill>
              </a:rPr>
            </a:br>
            <a:r>
              <a:rPr lang="en-US" sz="2100" dirty="0">
                <a:solidFill>
                  <a:schemeClr val="bg1"/>
                </a:solidFill>
              </a:rPr>
              <a:t>All cultivars overlapped between 81% to 87% NO</a:t>
            </a:r>
            <a:r>
              <a:rPr lang="en-US" sz="2100" baseline="-25000" dirty="0">
                <a:solidFill>
                  <a:schemeClr val="bg1"/>
                </a:solidFill>
              </a:rPr>
              <a:t>3</a:t>
            </a:r>
            <a:r>
              <a:rPr lang="en-US" sz="2100" baseline="30000" dirty="0">
                <a:solidFill>
                  <a:schemeClr val="bg1"/>
                </a:solidFill>
              </a:rPr>
              <a:t>-</a:t>
            </a:r>
            <a:r>
              <a:rPr lang="en-US" sz="2100" dirty="0">
                <a:solidFill>
                  <a:schemeClr val="bg1"/>
                </a:solidFill>
              </a:rPr>
              <a:t> </a:t>
            </a:r>
            <a:endParaRPr lang="en-US" sz="2100" dirty="0">
              <a:solidFill>
                <a:schemeClr val="bg1"/>
              </a:solidFill>
              <a:cs typeface="Arial"/>
            </a:endParaRPr>
          </a:p>
        </p:txBody>
      </p:sp>
      <p:pic>
        <p:nvPicPr>
          <p:cNvPr id="20" name="Picture 19" descr="A graph of a person with a green line&#10;&#10;Description automatically generated with medium confidence">
            <a:extLst>
              <a:ext uri="{FF2B5EF4-FFF2-40B4-BE49-F238E27FC236}">
                <a16:creationId xmlns:a16="http://schemas.microsoft.com/office/drawing/2014/main" id="{C9916EA2-7046-09F0-706B-634693E9AF7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121814" y="1088752"/>
            <a:ext cx="6900373" cy="3809643"/>
          </a:xfrm>
          <a:prstGeom prst="rect">
            <a:avLst/>
          </a:prstGeom>
        </p:spPr>
      </p:pic>
      <p:cxnSp>
        <p:nvCxnSpPr>
          <p:cNvPr id="22" name="Straight Connector 21">
            <a:extLst>
              <a:ext uri="{FF2B5EF4-FFF2-40B4-BE49-F238E27FC236}">
                <a16:creationId xmlns:a16="http://schemas.microsoft.com/office/drawing/2014/main" id="{AA9F5417-9EE2-5AF7-70CB-FC4B2849F9E3}"/>
              </a:ext>
            </a:extLst>
          </p:cNvPr>
          <p:cNvCxnSpPr/>
          <p:nvPr/>
        </p:nvCxnSpPr>
        <p:spPr>
          <a:xfrm>
            <a:off x="6618515" y="3415394"/>
            <a:ext cx="0" cy="849086"/>
          </a:xfrm>
          <a:prstGeom prst="line">
            <a:avLst/>
          </a:prstGeom>
          <a:ln>
            <a:solidFill>
              <a:srgbClr val="F99293"/>
            </a:solidFill>
            <a:prstDash val="sysDash"/>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44EE1166-499C-EA08-60E2-CC77F3152206}"/>
              </a:ext>
            </a:extLst>
          </p:cNvPr>
          <p:cNvCxnSpPr/>
          <p:nvPr/>
        </p:nvCxnSpPr>
        <p:spPr>
          <a:xfrm>
            <a:off x="7734301" y="3366409"/>
            <a:ext cx="0" cy="891540"/>
          </a:xfrm>
          <a:prstGeom prst="line">
            <a:avLst/>
          </a:prstGeom>
          <a:ln>
            <a:solidFill>
              <a:srgbClr val="F99293"/>
            </a:solidFill>
            <a:prstDash val="sysDash"/>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D21B3846-92C6-EF22-75F9-1168C440A22E}"/>
              </a:ext>
            </a:extLst>
          </p:cNvPr>
          <p:cNvCxnSpPr/>
          <p:nvPr/>
        </p:nvCxnSpPr>
        <p:spPr>
          <a:xfrm flipV="1">
            <a:off x="3722915" y="3611337"/>
            <a:ext cx="0" cy="653143"/>
          </a:xfrm>
          <a:prstGeom prst="line">
            <a:avLst/>
          </a:prstGeom>
          <a:ln>
            <a:solidFill>
              <a:srgbClr val="1F20ED"/>
            </a:solidFill>
            <a:prstDash val="sysDash"/>
          </a:ln>
        </p:spPr>
        <p:style>
          <a:lnRef idx="3">
            <a:schemeClr val="accent1"/>
          </a:lnRef>
          <a:fillRef idx="0">
            <a:schemeClr val="accent1"/>
          </a:fillRef>
          <a:effectRef idx="2">
            <a:schemeClr val="accent1"/>
          </a:effectRef>
          <a:fontRef idx="minor">
            <a:schemeClr val="tx1"/>
          </a:fontRef>
        </p:style>
      </p:cxnSp>
      <p:cxnSp>
        <p:nvCxnSpPr>
          <p:cNvPr id="26" name="Straight Connector 25">
            <a:extLst>
              <a:ext uri="{FF2B5EF4-FFF2-40B4-BE49-F238E27FC236}">
                <a16:creationId xmlns:a16="http://schemas.microsoft.com/office/drawing/2014/main" id="{73DC0F80-FFD7-B040-A807-2D1081FD142C}"/>
              </a:ext>
            </a:extLst>
          </p:cNvPr>
          <p:cNvCxnSpPr/>
          <p:nvPr/>
        </p:nvCxnSpPr>
        <p:spPr>
          <a:xfrm flipV="1">
            <a:off x="6950529" y="3491591"/>
            <a:ext cx="0" cy="754380"/>
          </a:xfrm>
          <a:prstGeom prst="line">
            <a:avLst/>
          </a:prstGeom>
          <a:ln>
            <a:solidFill>
              <a:srgbClr val="1F20ED"/>
            </a:solidFill>
            <a:prstDash val="sysDash"/>
          </a:ln>
        </p:spPr>
        <p:style>
          <a:lnRef idx="3">
            <a:schemeClr val="accent1"/>
          </a:lnRef>
          <a:fillRef idx="0">
            <a:schemeClr val="accent1"/>
          </a:fillRef>
          <a:effectRef idx="2">
            <a:schemeClr val="accent1"/>
          </a:effectRef>
          <a:fontRef idx="minor">
            <a:schemeClr val="tx1"/>
          </a:fontRef>
        </p:style>
      </p:cxnSp>
      <p:cxnSp>
        <p:nvCxnSpPr>
          <p:cNvPr id="28" name="Straight Connector 27">
            <a:extLst>
              <a:ext uri="{FF2B5EF4-FFF2-40B4-BE49-F238E27FC236}">
                <a16:creationId xmlns:a16="http://schemas.microsoft.com/office/drawing/2014/main" id="{75374895-4358-E9D9-4D42-55784104912F}"/>
              </a:ext>
            </a:extLst>
          </p:cNvPr>
          <p:cNvCxnSpPr/>
          <p:nvPr/>
        </p:nvCxnSpPr>
        <p:spPr>
          <a:xfrm flipV="1">
            <a:off x="5075468" y="1793423"/>
            <a:ext cx="0" cy="2464526"/>
          </a:xfrm>
          <a:prstGeom prst="line">
            <a:avLst/>
          </a:prstGeom>
          <a:ln>
            <a:solidFill>
              <a:srgbClr val="188218"/>
            </a:solidFill>
            <a:prstDash val="sysDash"/>
          </a:ln>
        </p:spPr>
        <p:style>
          <a:lnRef idx="3">
            <a:schemeClr val="accent1"/>
          </a:lnRef>
          <a:fillRef idx="0">
            <a:schemeClr val="accent1"/>
          </a:fillRef>
          <a:effectRef idx="2">
            <a:schemeClr val="accent1"/>
          </a:effectRef>
          <a:fontRef idx="minor">
            <a:schemeClr val="tx1"/>
          </a:fontRef>
        </p:style>
      </p:cxnSp>
      <p:cxnSp>
        <p:nvCxnSpPr>
          <p:cNvPr id="29" name="Straight Connector 28">
            <a:extLst>
              <a:ext uri="{FF2B5EF4-FFF2-40B4-BE49-F238E27FC236}">
                <a16:creationId xmlns:a16="http://schemas.microsoft.com/office/drawing/2014/main" id="{45024EC6-77A8-74BA-0E63-CF0F284A72D6}"/>
              </a:ext>
            </a:extLst>
          </p:cNvPr>
          <p:cNvCxnSpPr/>
          <p:nvPr/>
        </p:nvCxnSpPr>
        <p:spPr>
          <a:xfrm flipV="1">
            <a:off x="7731579" y="1728650"/>
            <a:ext cx="0" cy="2537460"/>
          </a:xfrm>
          <a:prstGeom prst="line">
            <a:avLst/>
          </a:prstGeom>
          <a:ln>
            <a:solidFill>
              <a:srgbClr val="188218"/>
            </a:solidFill>
            <a:prstDash val="sysDash"/>
          </a:ln>
        </p:spPr>
        <p:style>
          <a:lnRef idx="3">
            <a:schemeClr val="accent1"/>
          </a:lnRef>
          <a:fillRef idx="0">
            <a:schemeClr val="accent1"/>
          </a:fillRef>
          <a:effectRef idx="2">
            <a:schemeClr val="accent1"/>
          </a:effectRef>
          <a:fontRef idx="minor">
            <a:schemeClr val="tx1"/>
          </a:fontRef>
        </p:style>
      </p:cxnSp>
      <p:sp>
        <p:nvSpPr>
          <p:cNvPr id="32" name="TextBox 31">
            <a:extLst>
              <a:ext uri="{FF2B5EF4-FFF2-40B4-BE49-F238E27FC236}">
                <a16:creationId xmlns:a16="http://schemas.microsoft.com/office/drawing/2014/main" id="{921DE626-EED4-E59E-4F3B-B90BEE04592B}"/>
              </a:ext>
            </a:extLst>
          </p:cNvPr>
          <p:cNvSpPr txBox="1"/>
          <p:nvPr/>
        </p:nvSpPr>
        <p:spPr>
          <a:xfrm>
            <a:off x="1975756" y="1355273"/>
            <a:ext cx="925253" cy="715581"/>
          </a:xfrm>
          <a:prstGeom prst="rect">
            <a:avLst/>
          </a:prstGeom>
          <a:noFill/>
        </p:spPr>
        <p:txBody>
          <a:bodyPr wrap="none" rtlCol="0">
            <a:spAutoFit/>
          </a:bodyPr>
          <a:lstStyle/>
          <a:p>
            <a:pPr defTabSz="685800" fontAlgn="auto">
              <a:spcBef>
                <a:spcPts val="0"/>
              </a:spcBef>
              <a:spcAft>
                <a:spcPts val="0"/>
              </a:spcAft>
              <a:defRPr/>
            </a:pPr>
            <a:r>
              <a:rPr lang="en-US" sz="1350" dirty="0">
                <a:solidFill>
                  <a:srgbClr val="FE8181"/>
                </a:solidFill>
                <a:latin typeface="Arial" panose="020B0604020202020204"/>
                <a:ea typeface="+mn-ea"/>
                <a:cs typeface="+mn-cs"/>
              </a:rPr>
              <a:t>Albion</a:t>
            </a:r>
          </a:p>
          <a:p>
            <a:pPr defTabSz="685800" fontAlgn="auto">
              <a:spcBef>
                <a:spcPts val="0"/>
              </a:spcBef>
              <a:spcAft>
                <a:spcPts val="0"/>
              </a:spcAft>
              <a:defRPr/>
            </a:pPr>
            <a:r>
              <a:rPr lang="en-US" sz="1350" dirty="0">
                <a:solidFill>
                  <a:srgbClr val="1F20ED"/>
                </a:solidFill>
                <a:latin typeface="Arial" panose="020B0604020202020204"/>
                <a:ea typeface="+mn-ea"/>
                <a:cs typeface="+mn-cs"/>
              </a:rPr>
              <a:t>Fronteras</a:t>
            </a:r>
          </a:p>
          <a:p>
            <a:pPr defTabSz="685800" fontAlgn="auto">
              <a:spcBef>
                <a:spcPts val="0"/>
              </a:spcBef>
              <a:spcAft>
                <a:spcPts val="0"/>
              </a:spcAft>
              <a:defRPr/>
            </a:pPr>
            <a:r>
              <a:rPr lang="en-US" sz="1350" dirty="0">
                <a:solidFill>
                  <a:srgbClr val="188218"/>
                </a:solidFill>
                <a:latin typeface="Arial" panose="020B0604020202020204"/>
                <a:ea typeface="+mn-ea"/>
                <a:cs typeface="+mn-cs"/>
              </a:rPr>
              <a:t>Monterey</a:t>
            </a:r>
          </a:p>
        </p:txBody>
      </p:sp>
      <p:cxnSp>
        <p:nvCxnSpPr>
          <p:cNvPr id="33" name="Straight Connector 32">
            <a:extLst>
              <a:ext uri="{FF2B5EF4-FFF2-40B4-BE49-F238E27FC236}">
                <a16:creationId xmlns:a16="http://schemas.microsoft.com/office/drawing/2014/main" id="{012EAA1E-93D8-CD43-59A9-68A7126C886E}"/>
              </a:ext>
            </a:extLst>
          </p:cNvPr>
          <p:cNvCxnSpPr>
            <a:cxnSpLocks/>
          </p:cNvCxnSpPr>
          <p:nvPr/>
        </p:nvCxnSpPr>
        <p:spPr>
          <a:xfrm>
            <a:off x="6618515" y="3430631"/>
            <a:ext cx="1131570" cy="0"/>
          </a:xfrm>
          <a:prstGeom prst="line">
            <a:avLst/>
          </a:prstGeom>
          <a:ln>
            <a:solidFill>
              <a:srgbClr val="F99293"/>
            </a:solidFill>
            <a:prstDash val="sysDash"/>
          </a:ln>
        </p:spPr>
        <p:style>
          <a:lnRef idx="3">
            <a:schemeClr val="accent2"/>
          </a:lnRef>
          <a:fillRef idx="0">
            <a:schemeClr val="accent2"/>
          </a:fillRef>
          <a:effectRef idx="2">
            <a:schemeClr val="accent2"/>
          </a:effectRef>
          <a:fontRef idx="minor">
            <a:schemeClr val="tx1"/>
          </a:fontRef>
        </p:style>
      </p:cxnSp>
      <p:cxnSp>
        <p:nvCxnSpPr>
          <p:cNvPr id="36" name="Straight Connector 35">
            <a:extLst>
              <a:ext uri="{FF2B5EF4-FFF2-40B4-BE49-F238E27FC236}">
                <a16:creationId xmlns:a16="http://schemas.microsoft.com/office/drawing/2014/main" id="{C0F3BBF3-6CA8-B50B-0313-EDC7B0CC1EC5}"/>
              </a:ext>
            </a:extLst>
          </p:cNvPr>
          <p:cNvCxnSpPr>
            <a:cxnSpLocks/>
          </p:cNvCxnSpPr>
          <p:nvPr/>
        </p:nvCxnSpPr>
        <p:spPr>
          <a:xfrm>
            <a:off x="3658689" y="3611337"/>
            <a:ext cx="3291840" cy="0"/>
          </a:xfrm>
          <a:prstGeom prst="line">
            <a:avLst/>
          </a:prstGeom>
          <a:ln>
            <a:solidFill>
              <a:srgbClr val="1F20ED"/>
            </a:solidFill>
            <a:prstDash val="sysDash"/>
          </a:ln>
        </p:spPr>
        <p:style>
          <a:lnRef idx="3">
            <a:schemeClr val="accent1"/>
          </a:lnRef>
          <a:fillRef idx="0">
            <a:schemeClr val="accent1"/>
          </a:fillRef>
          <a:effectRef idx="2">
            <a:schemeClr val="accent1"/>
          </a:effectRef>
          <a:fontRef idx="minor">
            <a:schemeClr val="tx1"/>
          </a:fontRef>
        </p:style>
      </p:cxnSp>
      <p:cxnSp>
        <p:nvCxnSpPr>
          <p:cNvPr id="39" name="Straight Connector 38">
            <a:extLst>
              <a:ext uri="{FF2B5EF4-FFF2-40B4-BE49-F238E27FC236}">
                <a16:creationId xmlns:a16="http://schemas.microsoft.com/office/drawing/2014/main" id="{721F6D1B-9EE6-B55D-1620-AF13121A5B0D}"/>
              </a:ext>
            </a:extLst>
          </p:cNvPr>
          <p:cNvCxnSpPr>
            <a:cxnSpLocks/>
          </p:cNvCxnSpPr>
          <p:nvPr/>
        </p:nvCxnSpPr>
        <p:spPr>
          <a:xfrm flipH="1">
            <a:off x="5065316" y="1793423"/>
            <a:ext cx="2674620" cy="0"/>
          </a:xfrm>
          <a:prstGeom prst="line">
            <a:avLst/>
          </a:prstGeom>
          <a:ln>
            <a:solidFill>
              <a:srgbClr val="188218"/>
            </a:solidFill>
            <a:prstDash val="sysDash"/>
          </a:ln>
        </p:spPr>
        <p:style>
          <a:lnRef idx="3">
            <a:schemeClr val="accent1"/>
          </a:lnRef>
          <a:fillRef idx="0">
            <a:schemeClr val="accent1"/>
          </a:fillRef>
          <a:effectRef idx="2">
            <a:schemeClr val="accent1"/>
          </a:effectRef>
          <a:fontRef idx="minor">
            <a:schemeClr val="tx1"/>
          </a:fontRef>
        </p:style>
      </p:cxnSp>
      <p:sp>
        <p:nvSpPr>
          <p:cNvPr id="41" name="Rectangle 40">
            <a:extLst>
              <a:ext uri="{FF2B5EF4-FFF2-40B4-BE49-F238E27FC236}">
                <a16:creationId xmlns:a16="http://schemas.microsoft.com/office/drawing/2014/main" id="{831EF73A-9C8A-B676-199F-4C1FA4B6B06D}"/>
              </a:ext>
            </a:extLst>
          </p:cNvPr>
          <p:cNvSpPr/>
          <p:nvPr/>
        </p:nvSpPr>
        <p:spPr>
          <a:xfrm>
            <a:off x="6618515" y="1793422"/>
            <a:ext cx="329289" cy="2462022"/>
          </a:xfrm>
          <a:prstGeom prst="rect">
            <a:avLst/>
          </a:prstGeom>
          <a:solidFill>
            <a:schemeClr val="bg1">
              <a:lumMod val="65000"/>
              <a:alpha val="63000"/>
            </a:schemeClr>
          </a:solidFill>
          <a:ln>
            <a:solidFill>
              <a:schemeClr val="bg1">
                <a:lumMod val="65000"/>
                <a:alpha val="58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rial" panose="020B0604020202020204"/>
            </a:endParaRPr>
          </a:p>
        </p:txBody>
      </p:sp>
    </p:spTree>
    <p:extLst>
      <p:ext uri="{BB962C8B-B14F-4D97-AF65-F5344CB8AC3E}">
        <p14:creationId xmlns:p14="http://schemas.microsoft.com/office/powerpoint/2010/main" val="200535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00" fill="hold"/>
                                        <p:tgtEl>
                                          <p:spTgt spid="22"/>
                                        </p:tgtEl>
                                        <p:attrNameLst>
                                          <p:attrName>ppt_x</p:attrName>
                                        </p:attrNameLst>
                                      </p:cBhvr>
                                      <p:tavLst>
                                        <p:tav tm="0">
                                          <p:val>
                                            <p:strVal val="#ppt_x"/>
                                          </p:val>
                                        </p:tav>
                                        <p:tav tm="100000">
                                          <p:val>
                                            <p:strVal val="#ppt_x"/>
                                          </p:val>
                                        </p:tav>
                                      </p:tavLst>
                                    </p:anim>
                                    <p:anim calcmode="lin" valueType="num">
                                      <p:cBhvr additive="base">
                                        <p:cTn id="8" dur="7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700" fill="hold"/>
                                        <p:tgtEl>
                                          <p:spTgt spid="33"/>
                                        </p:tgtEl>
                                        <p:attrNameLst>
                                          <p:attrName>ppt_x</p:attrName>
                                        </p:attrNameLst>
                                      </p:cBhvr>
                                      <p:tavLst>
                                        <p:tav tm="0">
                                          <p:val>
                                            <p:strVal val="#ppt_x"/>
                                          </p:val>
                                        </p:tav>
                                        <p:tav tm="100000">
                                          <p:val>
                                            <p:strVal val="#ppt_x"/>
                                          </p:val>
                                        </p:tav>
                                      </p:tavLst>
                                    </p:anim>
                                    <p:anim calcmode="lin" valueType="num">
                                      <p:cBhvr additive="base">
                                        <p:cTn id="12" dur="7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700" fill="hold"/>
                                        <p:tgtEl>
                                          <p:spTgt spid="23"/>
                                        </p:tgtEl>
                                        <p:attrNameLst>
                                          <p:attrName>ppt_x</p:attrName>
                                        </p:attrNameLst>
                                      </p:cBhvr>
                                      <p:tavLst>
                                        <p:tav tm="0">
                                          <p:val>
                                            <p:strVal val="#ppt_x"/>
                                          </p:val>
                                        </p:tav>
                                        <p:tav tm="100000">
                                          <p:val>
                                            <p:strVal val="#ppt_x"/>
                                          </p:val>
                                        </p:tav>
                                      </p:tavLst>
                                    </p:anim>
                                    <p:anim calcmode="lin" valueType="num">
                                      <p:cBhvr additive="base">
                                        <p:cTn id="16" dur="7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700" fill="hold"/>
                                        <p:tgtEl>
                                          <p:spTgt spid="25"/>
                                        </p:tgtEl>
                                        <p:attrNameLst>
                                          <p:attrName>ppt_x</p:attrName>
                                        </p:attrNameLst>
                                      </p:cBhvr>
                                      <p:tavLst>
                                        <p:tav tm="0">
                                          <p:val>
                                            <p:strVal val="#ppt_x"/>
                                          </p:val>
                                        </p:tav>
                                        <p:tav tm="100000">
                                          <p:val>
                                            <p:strVal val="#ppt_x"/>
                                          </p:val>
                                        </p:tav>
                                      </p:tavLst>
                                    </p:anim>
                                    <p:anim calcmode="lin" valueType="num">
                                      <p:cBhvr additive="base">
                                        <p:cTn id="22" dur="7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anim calcmode="lin" valueType="num">
                                      <p:cBhvr additive="base">
                                        <p:cTn id="35" dur="700" fill="hold"/>
                                        <p:tgtEl>
                                          <p:spTgt spid="39"/>
                                        </p:tgtEl>
                                        <p:attrNameLst>
                                          <p:attrName>ppt_x</p:attrName>
                                        </p:attrNameLst>
                                      </p:cBhvr>
                                      <p:tavLst>
                                        <p:tav tm="0">
                                          <p:val>
                                            <p:strVal val="#ppt_x"/>
                                          </p:val>
                                        </p:tav>
                                        <p:tav tm="100000">
                                          <p:val>
                                            <p:strVal val="#ppt_x"/>
                                          </p:val>
                                        </p:tav>
                                      </p:tavLst>
                                    </p:anim>
                                    <p:anim calcmode="lin" valueType="num">
                                      <p:cBhvr additive="base">
                                        <p:cTn id="36" dur="700" fill="hold"/>
                                        <p:tgtEl>
                                          <p:spTgt spid="3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700" fill="hold"/>
                                        <p:tgtEl>
                                          <p:spTgt spid="28"/>
                                        </p:tgtEl>
                                        <p:attrNameLst>
                                          <p:attrName>ppt_x</p:attrName>
                                        </p:attrNameLst>
                                      </p:cBhvr>
                                      <p:tavLst>
                                        <p:tav tm="0">
                                          <p:val>
                                            <p:strVal val="#ppt_x"/>
                                          </p:val>
                                        </p:tav>
                                        <p:tav tm="100000">
                                          <p:val>
                                            <p:strVal val="#ppt_x"/>
                                          </p:val>
                                        </p:tav>
                                      </p:tavLst>
                                    </p:anim>
                                    <p:anim calcmode="lin" valueType="num">
                                      <p:cBhvr additive="base">
                                        <p:cTn id="40" dur="700" fill="hold"/>
                                        <p:tgtEl>
                                          <p:spTgt spid="2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700" fill="hold"/>
                                        <p:tgtEl>
                                          <p:spTgt spid="29"/>
                                        </p:tgtEl>
                                        <p:attrNameLst>
                                          <p:attrName>ppt_x</p:attrName>
                                        </p:attrNameLst>
                                      </p:cBhvr>
                                      <p:tavLst>
                                        <p:tav tm="0">
                                          <p:val>
                                            <p:strVal val="#ppt_x"/>
                                          </p:val>
                                        </p:tav>
                                        <p:tav tm="100000">
                                          <p:val>
                                            <p:strVal val="#ppt_x"/>
                                          </p:val>
                                        </p:tav>
                                      </p:tavLst>
                                    </p:anim>
                                    <p:anim calcmode="lin" valueType="num">
                                      <p:cBhvr additive="base">
                                        <p:cTn id="44" dur="7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additive="base">
                                        <p:cTn id="49" dur="700" fill="hold"/>
                                        <p:tgtEl>
                                          <p:spTgt spid="41"/>
                                        </p:tgtEl>
                                        <p:attrNameLst>
                                          <p:attrName>ppt_x</p:attrName>
                                        </p:attrNameLst>
                                      </p:cBhvr>
                                      <p:tavLst>
                                        <p:tav tm="0">
                                          <p:val>
                                            <p:strVal val="#ppt_x"/>
                                          </p:val>
                                        </p:tav>
                                        <p:tav tm="100000">
                                          <p:val>
                                            <p:strVal val="#ppt_x"/>
                                          </p:val>
                                        </p:tav>
                                      </p:tavLst>
                                    </p:anim>
                                    <p:anim calcmode="lin" valueType="num">
                                      <p:cBhvr additive="base">
                                        <p:cTn id="50" dur="7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E4A4-66C6-F885-ABA9-CA4E040263F0}"/>
              </a:ext>
            </a:extLst>
          </p:cNvPr>
          <p:cNvSpPr>
            <a:spLocks noGrp="1"/>
          </p:cNvSpPr>
          <p:nvPr>
            <p:ph type="title"/>
          </p:nvPr>
        </p:nvSpPr>
        <p:spPr>
          <a:xfrm>
            <a:off x="628650" y="13692"/>
            <a:ext cx="7886700" cy="994172"/>
          </a:xfrm>
        </p:spPr>
        <p:txBody>
          <a:bodyPr/>
          <a:lstStyle/>
          <a:p>
            <a:r>
              <a:rPr lang="en-US" dirty="0">
                <a:solidFill>
                  <a:schemeClr val="bg1"/>
                </a:solidFill>
              </a:rPr>
              <a:t>Obj. 1.1b Nutrient solution optimization</a:t>
            </a:r>
          </a:p>
        </p:txBody>
      </p:sp>
      <p:sp>
        <p:nvSpPr>
          <p:cNvPr id="3" name="Content Placeholder 2">
            <a:extLst>
              <a:ext uri="{FF2B5EF4-FFF2-40B4-BE49-F238E27FC236}">
                <a16:creationId xmlns:a16="http://schemas.microsoft.com/office/drawing/2014/main" id="{C9C1B2CC-6D43-3D22-1762-3D062F53E758}"/>
              </a:ext>
            </a:extLst>
          </p:cNvPr>
          <p:cNvSpPr>
            <a:spLocks noGrp="1"/>
          </p:cNvSpPr>
          <p:nvPr>
            <p:ph idx="1"/>
          </p:nvPr>
        </p:nvSpPr>
        <p:spPr>
          <a:xfrm>
            <a:off x="461382" y="928339"/>
            <a:ext cx="8387111" cy="1940312"/>
          </a:xfrm>
        </p:spPr>
        <p:txBody>
          <a:bodyPr/>
          <a:lstStyle/>
          <a:p>
            <a:pPr marL="385763" indent="-385763">
              <a:buFont typeface="+mj-lt"/>
              <a:buAutoNum type="arabicPeriod" startAt="2"/>
            </a:pPr>
            <a:r>
              <a:rPr lang="en-US" dirty="0">
                <a:solidFill>
                  <a:schemeClr val="bg1"/>
                </a:solidFill>
              </a:rPr>
              <a:t>Nutrient solution concentration</a:t>
            </a:r>
          </a:p>
          <a:p>
            <a:pPr lvl="1"/>
            <a:r>
              <a:rPr lang="en-US" dirty="0">
                <a:solidFill>
                  <a:schemeClr val="bg1"/>
                </a:solidFill>
              </a:rPr>
              <a:t>Challenge: mother plant more sensitive to EC than daughter plants</a:t>
            </a:r>
          </a:p>
          <a:p>
            <a:pPr lvl="1"/>
            <a:r>
              <a:rPr lang="en-US" dirty="0">
                <a:solidFill>
                  <a:schemeClr val="bg1"/>
                </a:solidFill>
              </a:rPr>
              <a:t>A suitable EC at 12 weeks will be too high for a subsequent growth cycle</a:t>
            </a:r>
          </a:p>
          <a:p>
            <a:pPr lvl="1"/>
            <a:r>
              <a:rPr lang="en-US" dirty="0">
                <a:solidFill>
                  <a:schemeClr val="bg1"/>
                </a:solidFill>
              </a:rPr>
              <a:t>Outcome: Recommend 1.5 to 2x nutrient solution concentration</a:t>
            </a:r>
          </a:p>
          <a:p>
            <a:pPr lvl="1"/>
            <a:endParaRPr lang="en-US" dirty="0">
              <a:solidFill>
                <a:schemeClr val="bg1"/>
              </a:solidFill>
            </a:endParaRPr>
          </a:p>
        </p:txBody>
      </p:sp>
      <p:grpSp>
        <p:nvGrpSpPr>
          <p:cNvPr id="25" name="Group 24">
            <a:extLst>
              <a:ext uri="{FF2B5EF4-FFF2-40B4-BE49-F238E27FC236}">
                <a16:creationId xmlns:a16="http://schemas.microsoft.com/office/drawing/2014/main" id="{80FDF43E-3CDF-0060-84B7-DAA5092BDEA7}"/>
              </a:ext>
            </a:extLst>
          </p:cNvPr>
          <p:cNvGrpSpPr/>
          <p:nvPr/>
        </p:nvGrpSpPr>
        <p:grpSpPr>
          <a:xfrm>
            <a:off x="77550" y="2178190"/>
            <a:ext cx="5665302" cy="2606040"/>
            <a:chOff x="394010" y="3135895"/>
            <a:chExt cx="7553736" cy="3474720"/>
          </a:xfrm>
        </p:grpSpPr>
        <p:pic>
          <p:nvPicPr>
            <p:cNvPr id="17" name="Picture 16" descr="A diagram of a solution strength&#10;&#10;Description automatically generated with medium confidence">
              <a:extLst>
                <a:ext uri="{FF2B5EF4-FFF2-40B4-BE49-F238E27FC236}">
                  <a16:creationId xmlns:a16="http://schemas.microsoft.com/office/drawing/2014/main" id="{88C5A212-E30C-65FD-9EAC-1354CF42E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010" y="3135895"/>
              <a:ext cx="7553736" cy="3474720"/>
            </a:xfrm>
            <a:prstGeom prst="rect">
              <a:avLst/>
            </a:prstGeom>
          </p:spPr>
        </p:pic>
        <p:sp>
          <p:nvSpPr>
            <p:cNvPr id="19" name="TextBox 18">
              <a:extLst>
                <a:ext uri="{FF2B5EF4-FFF2-40B4-BE49-F238E27FC236}">
                  <a16:creationId xmlns:a16="http://schemas.microsoft.com/office/drawing/2014/main" id="{12F0D762-B757-4F2A-027A-FE47D7930A96}"/>
                </a:ext>
              </a:extLst>
            </p:cNvPr>
            <p:cNvSpPr txBox="1"/>
            <p:nvPr/>
          </p:nvSpPr>
          <p:spPr>
            <a:xfrm>
              <a:off x="4439181" y="3317634"/>
              <a:ext cx="902384" cy="369332"/>
            </a:xfrm>
            <a:prstGeom prst="rect">
              <a:avLst/>
            </a:prstGeom>
            <a:noFill/>
          </p:spPr>
          <p:txBody>
            <a:bodyPr wrap="none" rtlCol="0">
              <a:spAutoFit/>
            </a:bodyPr>
            <a:lstStyle/>
            <a:p>
              <a:pPr algn="r" defTabSz="685800" fontAlgn="auto">
                <a:spcBef>
                  <a:spcPts val="0"/>
                </a:spcBef>
                <a:spcAft>
                  <a:spcPts val="0"/>
                </a:spcAft>
                <a:defRPr/>
              </a:pPr>
              <a:r>
                <a:rPr lang="en-US" sz="1200" dirty="0">
                  <a:solidFill>
                    <a:prstClr val="black"/>
                  </a:solidFill>
                  <a:latin typeface="Arial" panose="020B0604020202020204"/>
                  <a:ea typeface="+mn-ea"/>
                  <a:cs typeface="+mn-cs"/>
                </a:rPr>
                <a:t>‘Albion’</a:t>
              </a:r>
            </a:p>
          </p:txBody>
        </p:sp>
        <p:sp>
          <p:nvSpPr>
            <p:cNvPr id="20" name="TextBox 19">
              <a:extLst>
                <a:ext uri="{FF2B5EF4-FFF2-40B4-BE49-F238E27FC236}">
                  <a16:creationId xmlns:a16="http://schemas.microsoft.com/office/drawing/2014/main" id="{17CB3A5F-44D9-6786-BFEB-2A789DB7C0CE}"/>
                </a:ext>
              </a:extLst>
            </p:cNvPr>
            <p:cNvSpPr txBox="1"/>
            <p:nvPr/>
          </p:nvSpPr>
          <p:spPr>
            <a:xfrm>
              <a:off x="2114331" y="5566034"/>
              <a:ext cx="2056547" cy="446447"/>
            </a:xfrm>
            <a:prstGeom prst="rect">
              <a:avLst/>
            </a:prstGeom>
            <a:noFill/>
          </p:spPr>
          <p:txBody>
            <a:bodyPr wrap="none" rtlCol="0">
              <a:spAutoFit/>
            </a:bodyPr>
            <a:lstStyle/>
            <a:p>
              <a:pPr algn="r" defTabSz="685800" fontAlgn="auto">
                <a:spcBef>
                  <a:spcPts val="0"/>
                </a:spcBef>
                <a:spcAft>
                  <a:spcPts val="0"/>
                </a:spcAft>
                <a:defRPr/>
              </a:pPr>
              <a:r>
                <a:rPr lang="en-US" sz="788" dirty="0">
                  <a:solidFill>
                    <a:prstClr val="black"/>
                  </a:solidFill>
                  <a:latin typeface="Arial" panose="020B0604020202020204"/>
                  <a:ea typeface="+mn-ea"/>
                  <a:cs typeface="+mn-cs"/>
                </a:rPr>
                <a:t>y = 3.497 + 0.257x − 0.0005x</a:t>
              </a:r>
              <a:r>
                <a:rPr lang="en-US" sz="788" baseline="30000" dirty="0">
                  <a:solidFill>
                    <a:prstClr val="black"/>
                  </a:solidFill>
                  <a:latin typeface="Arial" panose="020B0604020202020204"/>
                  <a:ea typeface="+mn-ea"/>
                  <a:cs typeface="+mn-cs"/>
                </a:rPr>
                <a:t>2</a:t>
              </a:r>
            </a:p>
            <a:p>
              <a:pPr algn="r" defTabSz="685800" fontAlgn="auto">
                <a:spcBef>
                  <a:spcPts val="0"/>
                </a:spcBef>
                <a:spcAft>
                  <a:spcPts val="0"/>
                </a:spcAft>
                <a:defRPr/>
              </a:pPr>
              <a:r>
                <a:rPr lang="en-US" sz="788" dirty="0">
                  <a:solidFill>
                    <a:prstClr val="black"/>
                  </a:solidFill>
                  <a:latin typeface="Arial" panose="020B0604020202020204"/>
                  <a:ea typeface="+mn-ea"/>
                  <a:cs typeface="+mn-cs"/>
                </a:rPr>
                <a:t>Adj. </a:t>
              </a:r>
              <a:r>
                <a:rPr lang="en-US" sz="788" i="1" dirty="0">
                  <a:solidFill>
                    <a:prstClr val="black"/>
                  </a:solidFill>
                  <a:latin typeface="Arial" panose="020B0604020202020204"/>
                  <a:ea typeface="+mn-ea"/>
                  <a:cs typeface="+mn-cs"/>
                </a:rPr>
                <a:t>R</a:t>
              </a:r>
              <a:r>
                <a:rPr lang="en-US" sz="788" baseline="30000" dirty="0">
                  <a:solidFill>
                    <a:prstClr val="black"/>
                  </a:solidFill>
                  <a:latin typeface="Arial" panose="020B0604020202020204"/>
                  <a:ea typeface="+mn-ea"/>
                  <a:cs typeface="+mn-cs"/>
                </a:rPr>
                <a:t>2</a:t>
              </a:r>
              <a:r>
                <a:rPr lang="en-US" sz="788" dirty="0">
                  <a:solidFill>
                    <a:prstClr val="black"/>
                  </a:solidFill>
                  <a:latin typeface="Arial" panose="020B0604020202020204"/>
                  <a:ea typeface="+mn-ea"/>
                  <a:cs typeface="+mn-cs"/>
                </a:rPr>
                <a:t> = 0.32</a:t>
              </a:r>
            </a:p>
          </p:txBody>
        </p:sp>
        <p:sp>
          <p:nvSpPr>
            <p:cNvPr id="21" name="TextBox 20">
              <a:extLst>
                <a:ext uri="{FF2B5EF4-FFF2-40B4-BE49-F238E27FC236}">
                  <a16:creationId xmlns:a16="http://schemas.microsoft.com/office/drawing/2014/main" id="{F71F3371-AE0E-1661-1C6B-F18D1D84FC0F}"/>
                </a:ext>
              </a:extLst>
            </p:cNvPr>
            <p:cNvSpPr txBox="1"/>
            <p:nvPr/>
          </p:nvSpPr>
          <p:spPr>
            <a:xfrm>
              <a:off x="5635975" y="5566034"/>
              <a:ext cx="2056547" cy="446447"/>
            </a:xfrm>
            <a:prstGeom prst="rect">
              <a:avLst/>
            </a:prstGeom>
            <a:noFill/>
          </p:spPr>
          <p:txBody>
            <a:bodyPr wrap="none" rtlCol="0">
              <a:spAutoFit/>
            </a:bodyPr>
            <a:lstStyle/>
            <a:p>
              <a:pPr algn="r" defTabSz="685800" fontAlgn="auto">
                <a:spcBef>
                  <a:spcPts val="0"/>
                </a:spcBef>
                <a:spcAft>
                  <a:spcPts val="0"/>
                </a:spcAft>
                <a:defRPr/>
              </a:pPr>
              <a:r>
                <a:rPr lang="en-US" sz="788" dirty="0">
                  <a:solidFill>
                    <a:prstClr val="black"/>
                  </a:solidFill>
                  <a:latin typeface="Arial" panose="020B0604020202020204"/>
                  <a:ea typeface="+mn-ea"/>
                  <a:cs typeface="+mn-cs"/>
                </a:rPr>
                <a:t>y = 6.983 + 0.224x − 0.0007x</a:t>
              </a:r>
              <a:r>
                <a:rPr lang="en-US" sz="788" baseline="30000" dirty="0">
                  <a:solidFill>
                    <a:prstClr val="black"/>
                  </a:solidFill>
                  <a:latin typeface="Arial" panose="020B0604020202020204"/>
                  <a:ea typeface="+mn-ea"/>
                  <a:cs typeface="+mn-cs"/>
                </a:rPr>
                <a:t>2</a:t>
              </a:r>
            </a:p>
            <a:p>
              <a:pPr algn="r" defTabSz="685800" fontAlgn="auto">
                <a:spcBef>
                  <a:spcPts val="0"/>
                </a:spcBef>
                <a:spcAft>
                  <a:spcPts val="0"/>
                </a:spcAft>
                <a:defRPr/>
              </a:pPr>
              <a:r>
                <a:rPr lang="en-US" sz="788" dirty="0">
                  <a:solidFill>
                    <a:prstClr val="black"/>
                  </a:solidFill>
                  <a:latin typeface="Arial" panose="020B0604020202020204"/>
                  <a:ea typeface="+mn-ea"/>
                  <a:cs typeface="+mn-cs"/>
                </a:rPr>
                <a:t>Adj. </a:t>
              </a:r>
              <a:r>
                <a:rPr lang="en-US" sz="788" i="1" dirty="0">
                  <a:solidFill>
                    <a:prstClr val="black"/>
                  </a:solidFill>
                  <a:latin typeface="Arial" panose="020B0604020202020204"/>
                  <a:ea typeface="+mn-ea"/>
                  <a:cs typeface="+mn-cs"/>
                </a:rPr>
                <a:t>R</a:t>
              </a:r>
              <a:r>
                <a:rPr lang="en-US" sz="788" baseline="30000" dirty="0">
                  <a:solidFill>
                    <a:prstClr val="black"/>
                  </a:solidFill>
                  <a:latin typeface="Arial" panose="020B0604020202020204"/>
                  <a:ea typeface="+mn-ea"/>
                  <a:cs typeface="+mn-cs"/>
                </a:rPr>
                <a:t>2</a:t>
              </a:r>
              <a:r>
                <a:rPr lang="en-US" sz="788" dirty="0">
                  <a:solidFill>
                    <a:prstClr val="black"/>
                  </a:solidFill>
                  <a:latin typeface="Arial" panose="020B0604020202020204"/>
                  <a:ea typeface="+mn-ea"/>
                  <a:cs typeface="+mn-cs"/>
                </a:rPr>
                <a:t> = 0.13</a:t>
              </a:r>
            </a:p>
          </p:txBody>
        </p:sp>
        <p:sp>
          <p:nvSpPr>
            <p:cNvPr id="11" name="TextBox 10">
              <a:extLst>
                <a:ext uri="{FF2B5EF4-FFF2-40B4-BE49-F238E27FC236}">
                  <a16:creationId xmlns:a16="http://schemas.microsoft.com/office/drawing/2014/main" id="{5BB30B35-415B-27DE-5B9D-C7CD6B2D2216}"/>
                </a:ext>
              </a:extLst>
            </p:cNvPr>
            <p:cNvSpPr txBox="1"/>
            <p:nvPr/>
          </p:nvSpPr>
          <p:spPr>
            <a:xfrm>
              <a:off x="972330" y="3335774"/>
              <a:ext cx="1188788" cy="369332"/>
            </a:xfrm>
            <a:prstGeom prst="rect">
              <a:avLst/>
            </a:prstGeom>
            <a:noFill/>
          </p:spPr>
          <p:txBody>
            <a:bodyPr wrap="none" rtlCol="0">
              <a:spAutoFit/>
            </a:bodyPr>
            <a:lstStyle/>
            <a:p>
              <a:pPr algn="r" defTabSz="685800" fontAlgn="auto">
                <a:spcBef>
                  <a:spcPts val="0"/>
                </a:spcBef>
                <a:spcAft>
                  <a:spcPts val="0"/>
                </a:spcAft>
                <a:defRPr/>
              </a:pPr>
              <a:r>
                <a:rPr lang="en-US" sz="1200" dirty="0">
                  <a:solidFill>
                    <a:prstClr val="black"/>
                  </a:solidFill>
                  <a:latin typeface="Arial" panose="020B0604020202020204"/>
                  <a:ea typeface="+mn-ea"/>
                  <a:cs typeface="+mn-cs"/>
                </a:rPr>
                <a:t>‘Monterey’</a:t>
              </a:r>
            </a:p>
          </p:txBody>
        </p:sp>
      </p:grpSp>
      <p:pic>
        <p:nvPicPr>
          <p:cNvPr id="23" name="Picture 22" descr="A plant with green leaves&#10;&#10;Description automatically generated">
            <a:extLst>
              <a:ext uri="{FF2B5EF4-FFF2-40B4-BE49-F238E27FC236}">
                <a16:creationId xmlns:a16="http://schemas.microsoft.com/office/drawing/2014/main" id="{81336087-E4D1-05F1-0A52-C6CD22D3B1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8537" y="2178190"/>
            <a:ext cx="1092305" cy="2674620"/>
          </a:xfrm>
          <a:prstGeom prst="rect">
            <a:avLst/>
          </a:prstGeom>
        </p:spPr>
      </p:pic>
      <p:pic>
        <p:nvPicPr>
          <p:cNvPr id="24" name="Picture 23" descr="A plant with green leaves&#10;&#10;Description automatically generated">
            <a:extLst>
              <a:ext uri="{FF2B5EF4-FFF2-40B4-BE49-F238E27FC236}">
                <a16:creationId xmlns:a16="http://schemas.microsoft.com/office/drawing/2014/main" id="{64179552-C42D-2EDE-BC8C-93DFD822D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6659" y="2178190"/>
            <a:ext cx="1092305" cy="2674620"/>
          </a:xfrm>
          <a:prstGeom prst="rect">
            <a:avLst/>
          </a:prstGeom>
        </p:spPr>
      </p:pic>
      <p:sp>
        <p:nvSpPr>
          <p:cNvPr id="26" name="TextBox 25">
            <a:extLst>
              <a:ext uri="{FF2B5EF4-FFF2-40B4-BE49-F238E27FC236}">
                <a16:creationId xmlns:a16="http://schemas.microsoft.com/office/drawing/2014/main" id="{CDCD7602-75FA-E995-3180-601B9251235D}"/>
              </a:ext>
            </a:extLst>
          </p:cNvPr>
          <p:cNvSpPr txBox="1"/>
          <p:nvPr/>
        </p:nvSpPr>
        <p:spPr>
          <a:xfrm>
            <a:off x="5818537" y="4852810"/>
            <a:ext cx="3344415"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white"/>
                </a:solidFill>
                <a:latin typeface="Arial" panose="020B0604020202020204"/>
                <a:ea typeface="+mn-ea"/>
                <a:cs typeface="+mn-cs"/>
              </a:rPr>
              <a:t>        1x		  2x	         4x</a:t>
            </a:r>
          </a:p>
        </p:txBody>
      </p:sp>
      <p:pic>
        <p:nvPicPr>
          <p:cNvPr id="27" name="Picture 26" descr="A plant with green leaves&#10;&#10;Description automatically generated">
            <a:extLst>
              <a:ext uri="{FF2B5EF4-FFF2-40B4-BE49-F238E27FC236}">
                <a16:creationId xmlns:a16="http://schemas.microsoft.com/office/drawing/2014/main" id="{9E8419BD-7922-328D-0CF0-0B9A158A43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88964" y="2178190"/>
            <a:ext cx="1092305" cy="2674620"/>
          </a:xfrm>
          <a:prstGeom prst="rect">
            <a:avLst/>
          </a:prstGeom>
        </p:spPr>
      </p:pic>
      <p:sp>
        <p:nvSpPr>
          <p:cNvPr id="28" name="TextBox 27">
            <a:extLst>
              <a:ext uri="{FF2B5EF4-FFF2-40B4-BE49-F238E27FC236}">
                <a16:creationId xmlns:a16="http://schemas.microsoft.com/office/drawing/2014/main" id="{5B06668F-80DB-816E-C038-EF5F61801D04}"/>
              </a:ext>
            </a:extLst>
          </p:cNvPr>
          <p:cNvSpPr txBox="1"/>
          <p:nvPr/>
        </p:nvSpPr>
        <p:spPr>
          <a:xfrm>
            <a:off x="6752069" y="2178190"/>
            <a:ext cx="1489391" cy="300082"/>
          </a:xfrm>
          <a:prstGeom prst="rect">
            <a:avLst/>
          </a:prstGeom>
          <a:noFill/>
        </p:spPr>
        <p:txBody>
          <a:bodyPr wrap="square" rtlCol="0">
            <a:spAutoFit/>
          </a:bodyPr>
          <a:lstStyle/>
          <a:p>
            <a:pPr algn="ctr" defTabSz="685800" fontAlgn="auto">
              <a:spcBef>
                <a:spcPts val="0"/>
              </a:spcBef>
              <a:spcAft>
                <a:spcPts val="0"/>
              </a:spcAft>
              <a:defRPr/>
            </a:pPr>
            <a:r>
              <a:rPr lang="en-US" sz="1350" dirty="0">
                <a:solidFill>
                  <a:prstClr val="white"/>
                </a:solidFill>
                <a:latin typeface="Arial" panose="020B0604020202020204"/>
                <a:ea typeface="+mn-ea"/>
                <a:cs typeface="+mn-cs"/>
              </a:rPr>
              <a:t>‘Monterey’ </a:t>
            </a:r>
          </a:p>
        </p:txBody>
      </p:sp>
    </p:spTree>
    <p:extLst>
      <p:ext uri="{BB962C8B-B14F-4D97-AF65-F5344CB8AC3E}">
        <p14:creationId xmlns:p14="http://schemas.microsoft.com/office/powerpoint/2010/main" val="287463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5980C0F3-4979-9A99-5882-93AD7EF2CF90}"/>
              </a:ext>
            </a:extLst>
          </p:cNvPr>
          <p:cNvGrpSpPr/>
          <p:nvPr/>
        </p:nvGrpSpPr>
        <p:grpSpPr>
          <a:xfrm>
            <a:off x="404698" y="1706199"/>
            <a:ext cx="8353721" cy="3331048"/>
            <a:chOff x="362465" y="1635835"/>
            <a:chExt cx="11138294" cy="4441397"/>
          </a:xfrm>
        </p:grpSpPr>
        <p:sp>
          <p:nvSpPr>
            <p:cNvPr id="19" name="TextBox 18">
              <a:extLst>
                <a:ext uri="{FF2B5EF4-FFF2-40B4-BE49-F238E27FC236}">
                  <a16:creationId xmlns:a16="http://schemas.microsoft.com/office/drawing/2014/main" id="{13E7B245-9770-7381-88D9-031B26D2405E}"/>
                </a:ext>
              </a:extLst>
            </p:cNvPr>
            <p:cNvSpPr txBox="1"/>
            <p:nvPr/>
          </p:nvSpPr>
          <p:spPr>
            <a:xfrm>
              <a:off x="362465" y="1635835"/>
              <a:ext cx="11138294" cy="400109"/>
            </a:xfrm>
            <a:prstGeom prst="rect">
              <a:avLst/>
            </a:prstGeom>
            <a:solidFill>
              <a:schemeClr val="bg1"/>
            </a:solidFill>
          </p:spPr>
          <p:txBody>
            <a:bodyPr wrap="square" rtlCol="0">
              <a:spAutoFit/>
            </a:bodyPr>
            <a:lstStyle/>
            <a:p>
              <a:pPr defTabSz="685800" fontAlgn="auto">
                <a:spcBef>
                  <a:spcPts val="0"/>
                </a:spcBef>
                <a:spcAft>
                  <a:spcPts val="0"/>
                </a:spcAft>
                <a:defRPr/>
              </a:pPr>
              <a:endParaRPr lang="en-US" sz="1350" dirty="0">
                <a:solidFill>
                  <a:prstClr val="black"/>
                </a:solidFill>
                <a:latin typeface="Arial" panose="020B0604020202020204"/>
                <a:ea typeface="+mn-ea"/>
                <a:cs typeface="+mn-cs"/>
              </a:endParaRPr>
            </a:p>
          </p:txBody>
        </p:sp>
        <p:sp>
          <p:nvSpPr>
            <p:cNvPr id="3" name="TextBox 2">
              <a:extLst>
                <a:ext uri="{FF2B5EF4-FFF2-40B4-BE49-F238E27FC236}">
                  <a16:creationId xmlns:a16="http://schemas.microsoft.com/office/drawing/2014/main" id="{F6A3678A-5BEC-8184-2456-A104E9EC7516}"/>
                </a:ext>
              </a:extLst>
            </p:cNvPr>
            <p:cNvSpPr txBox="1"/>
            <p:nvPr/>
          </p:nvSpPr>
          <p:spPr>
            <a:xfrm rot="16200000">
              <a:off x="-392559" y="3530707"/>
              <a:ext cx="2111604" cy="369332"/>
            </a:xfrm>
            <a:prstGeom prst="rect">
              <a:avLst/>
            </a:prstGeom>
            <a:solidFill>
              <a:schemeClr val="bg1"/>
            </a:solidFill>
          </p:spPr>
          <p:txBody>
            <a:bodyPr wrap="square" rtlCol="0">
              <a:spAutoFit/>
            </a:bodyPr>
            <a:lstStyle/>
            <a:p>
              <a:pPr algn="ctr" defTabSz="685800" fontAlgn="auto">
                <a:spcBef>
                  <a:spcPts val="0"/>
                </a:spcBef>
                <a:spcAft>
                  <a:spcPts val="0"/>
                </a:spcAft>
                <a:defRPr/>
              </a:pPr>
              <a:r>
                <a:rPr lang="en-US" sz="1200" dirty="0">
                  <a:solidFill>
                    <a:prstClr val="black"/>
                  </a:solidFill>
                  <a:latin typeface="Arial" panose="020B0604020202020204"/>
                  <a:ea typeface="+mn-ea"/>
                  <a:cs typeface="+mn-cs"/>
                </a:rPr>
                <a:t>Leaf burn rating</a:t>
              </a:r>
            </a:p>
          </p:txBody>
        </p:sp>
        <p:sp>
          <p:nvSpPr>
            <p:cNvPr id="12" name="TextBox 11">
              <a:extLst>
                <a:ext uri="{FF2B5EF4-FFF2-40B4-BE49-F238E27FC236}">
                  <a16:creationId xmlns:a16="http://schemas.microsoft.com/office/drawing/2014/main" id="{A30AA8A9-8265-3B94-2BB0-04F8EDFEF106}"/>
                </a:ext>
              </a:extLst>
            </p:cNvPr>
            <p:cNvSpPr txBox="1"/>
            <p:nvPr/>
          </p:nvSpPr>
          <p:spPr>
            <a:xfrm>
              <a:off x="4690383" y="5707900"/>
              <a:ext cx="2818694" cy="369332"/>
            </a:xfrm>
            <a:prstGeom prst="rect">
              <a:avLst/>
            </a:prstGeom>
            <a:solidFill>
              <a:schemeClr val="bg1"/>
            </a:solidFill>
          </p:spPr>
          <p:txBody>
            <a:bodyPr wrap="square" rtlCol="0">
              <a:spAutoFit/>
            </a:bodyPr>
            <a:lstStyle/>
            <a:p>
              <a:pPr algn="ctr" defTabSz="685800" fontAlgn="auto">
                <a:spcBef>
                  <a:spcPts val="0"/>
                </a:spcBef>
                <a:spcAft>
                  <a:spcPts val="0"/>
                </a:spcAft>
                <a:defRPr/>
              </a:pPr>
              <a:r>
                <a:rPr lang="en-US" sz="1200" dirty="0">
                  <a:solidFill>
                    <a:prstClr val="black"/>
                  </a:solidFill>
                  <a:latin typeface="Arial" panose="020B0604020202020204"/>
                  <a:ea typeface="+mn-ea"/>
                  <a:cs typeface="+mn-cs"/>
                </a:rPr>
                <a:t>Nutrient solution strength</a:t>
              </a:r>
            </a:p>
          </p:txBody>
        </p:sp>
        <p:graphicFrame>
          <p:nvGraphicFramePr>
            <p:cNvPr id="17" name="Chart 16">
              <a:extLst>
                <a:ext uri="{FF2B5EF4-FFF2-40B4-BE49-F238E27FC236}">
                  <a16:creationId xmlns:a16="http://schemas.microsoft.com/office/drawing/2014/main" id="{8862D78A-1E07-403D-BECE-91BDCE04BB99}"/>
                </a:ext>
              </a:extLst>
            </p:cNvPr>
            <p:cNvGraphicFramePr>
              <a:graphicFrameLocks/>
            </p:cNvGraphicFramePr>
            <p:nvPr/>
          </p:nvGraphicFramePr>
          <p:xfrm>
            <a:off x="757437" y="1635835"/>
            <a:ext cx="5431536" cy="4105656"/>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1A6F487C-5C30-F89D-2B8F-A6593D6D86E0}"/>
                </a:ext>
              </a:extLst>
            </p:cNvPr>
            <p:cNvSpPr txBox="1"/>
            <p:nvPr/>
          </p:nvSpPr>
          <p:spPr>
            <a:xfrm>
              <a:off x="2852684" y="1877266"/>
              <a:ext cx="1310615" cy="400109"/>
            </a:xfrm>
            <a:prstGeom prst="rect">
              <a:avLst/>
            </a:prstGeom>
            <a:noFill/>
          </p:spPr>
          <p:txBody>
            <a:bodyPr wrap="none" rtlCol="0">
              <a:spAutoFit/>
            </a:bodyPr>
            <a:lstStyle/>
            <a:p>
              <a:pPr defTabSz="685800" fontAlgn="auto">
                <a:spcBef>
                  <a:spcPts val="0"/>
                </a:spcBef>
                <a:spcAft>
                  <a:spcPts val="0"/>
                </a:spcAft>
                <a:defRPr/>
              </a:pPr>
              <a:r>
                <a:rPr lang="en-US" sz="1350" dirty="0">
                  <a:solidFill>
                    <a:prstClr val="black"/>
                  </a:solidFill>
                  <a:latin typeface="Arial" panose="020B0604020202020204"/>
                  <a:ea typeface="+mn-ea"/>
                  <a:cs typeface="+mn-cs"/>
                </a:rPr>
                <a:t>‘Monterey’</a:t>
              </a:r>
            </a:p>
          </p:txBody>
        </p:sp>
        <p:graphicFrame>
          <p:nvGraphicFramePr>
            <p:cNvPr id="7" name="Diagram 6">
              <a:extLst>
                <a:ext uri="{FF2B5EF4-FFF2-40B4-BE49-F238E27FC236}">
                  <a16:creationId xmlns:a16="http://schemas.microsoft.com/office/drawing/2014/main" id="{768656F3-EAE0-07D7-7845-57A31F10CE55}"/>
                </a:ext>
              </a:extLst>
            </p:cNvPr>
            <p:cNvGraphicFramePr/>
            <p:nvPr/>
          </p:nvGraphicFramePr>
          <p:xfrm>
            <a:off x="1107701" y="4252431"/>
            <a:ext cx="4987271" cy="1103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Chart 17">
              <a:extLst>
                <a:ext uri="{FF2B5EF4-FFF2-40B4-BE49-F238E27FC236}">
                  <a16:creationId xmlns:a16="http://schemas.microsoft.com/office/drawing/2014/main" id="{72817C76-E609-4A2C-ABEA-B104BDBED6AB}"/>
                </a:ext>
              </a:extLst>
            </p:cNvPr>
            <p:cNvGraphicFramePr>
              <a:graphicFrameLocks/>
            </p:cNvGraphicFramePr>
            <p:nvPr/>
          </p:nvGraphicFramePr>
          <p:xfrm>
            <a:off x="6069223" y="1635835"/>
            <a:ext cx="5431536" cy="410565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5" name="Diagram 14">
              <a:extLst>
                <a:ext uri="{FF2B5EF4-FFF2-40B4-BE49-F238E27FC236}">
                  <a16:creationId xmlns:a16="http://schemas.microsoft.com/office/drawing/2014/main" id="{3BD3F87E-58B7-6FDE-B4B1-9A6190FFF95C}"/>
                </a:ext>
              </a:extLst>
            </p:cNvPr>
            <p:cNvGraphicFramePr/>
            <p:nvPr/>
          </p:nvGraphicFramePr>
          <p:xfrm>
            <a:off x="6586151" y="4252431"/>
            <a:ext cx="4646142" cy="109793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pic>
        <p:nvPicPr>
          <p:cNvPr id="4" name="Picture 3" descr="A close-up of a plant&#10;&#10;Description automatically generated">
            <a:extLst>
              <a:ext uri="{FF2B5EF4-FFF2-40B4-BE49-F238E27FC236}">
                <a16:creationId xmlns:a16="http://schemas.microsoft.com/office/drawing/2014/main" id="{C1E6DD1D-4126-2179-B079-5B967D479037}"/>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30010" y="35513"/>
            <a:ext cx="1187617" cy="1234440"/>
          </a:xfrm>
          <a:prstGeom prst="rect">
            <a:avLst/>
          </a:prstGeom>
        </p:spPr>
      </p:pic>
      <p:pic>
        <p:nvPicPr>
          <p:cNvPr id="5" name="Picture 4" descr="A potted plant with green leaves&#10;&#10;Description automatically generated">
            <a:extLst>
              <a:ext uri="{FF2B5EF4-FFF2-40B4-BE49-F238E27FC236}">
                <a16:creationId xmlns:a16="http://schemas.microsoft.com/office/drawing/2014/main" id="{AC1BDB50-C800-B07B-3AF4-C648A8EEE297}"/>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138761" y="35513"/>
            <a:ext cx="1187617" cy="1234440"/>
          </a:xfrm>
          <a:prstGeom prst="rect">
            <a:avLst/>
          </a:prstGeom>
        </p:spPr>
      </p:pic>
      <p:pic>
        <p:nvPicPr>
          <p:cNvPr id="6" name="Picture 5" descr="A potted plant with leaves&#10;&#10;Description automatically generated">
            <a:extLst>
              <a:ext uri="{FF2B5EF4-FFF2-40B4-BE49-F238E27FC236}">
                <a16:creationId xmlns:a16="http://schemas.microsoft.com/office/drawing/2014/main" id="{63B5CD9D-8F0C-C40E-A843-FF6DE673DDF8}"/>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3847512" y="35513"/>
            <a:ext cx="1187617" cy="1234440"/>
          </a:xfrm>
          <a:prstGeom prst="rect">
            <a:avLst/>
          </a:prstGeom>
        </p:spPr>
      </p:pic>
      <p:pic>
        <p:nvPicPr>
          <p:cNvPr id="8" name="Picture 7" descr="A close-up of a plant&#10;&#10;Description automatically generated">
            <a:extLst>
              <a:ext uri="{FF2B5EF4-FFF2-40B4-BE49-F238E27FC236}">
                <a16:creationId xmlns:a16="http://schemas.microsoft.com/office/drawing/2014/main" id="{E0B2B2AE-7ED1-B4B0-2452-0B4FACB06C9D}"/>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5556264" y="35513"/>
            <a:ext cx="1187617" cy="1234440"/>
          </a:xfrm>
          <a:prstGeom prst="rect">
            <a:avLst/>
          </a:prstGeom>
        </p:spPr>
      </p:pic>
      <p:pic>
        <p:nvPicPr>
          <p:cNvPr id="9" name="Picture 8" descr="A potted plant with dry leaves&#10;&#10;Description automatically generated">
            <a:extLst>
              <a:ext uri="{FF2B5EF4-FFF2-40B4-BE49-F238E27FC236}">
                <a16:creationId xmlns:a16="http://schemas.microsoft.com/office/drawing/2014/main" id="{177EF7BE-1D37-5BDB-F8FC-A6A38C064088}"/>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7265015" y="35513"/>
            <a:ext cx="1187617" cy="1234440"/>
          </a:xfrm>
          <a:prstGeom prst="rect">
            <a:avLst/>
          </a:prstGeom>
        </p:spPr>
      </p:pic>
      <p:sp>
        <p:nvSpPr>
          <p:cNvPr id="10" name="TextBox 9">
            <a:extLst>
              <a:ext uri="{FF2B5EF4-FFF2-40B4-BE49-F238E27FC236}">
                <a16:creationId xmlns:a16="http://schemas.microsoft.com/office/drawing/2014/main" id="{F48C781E-190C-B6B3-19E1-AC95D5A63205}"/>
              </a:ext>
            </a:extLst>
          </p:cNvPr>
          <p:cNvSpPr txBox="1"/>
          <p:nvPr/>
        </p:nvSpPr>
        <p:spPr>
          <a:xfrm>
            <a:off x="404698" y="1298384"/>
            <a:ext cx="1212929" cy="300082"/>
          </a:xfrm>
          <a:prstGeom prst="rect">
            <a:avLst/>
          </a:prstGeom>
          <a:noFill/>
        </p:spPr>
        <p:txBody>
          <a:bodyPr wrap="square" rtlCol="0">
            <a:spAutoFit/>
          </a:bodyPr>
          <a:lstStyle/>
          <a:p>
            <a:pPr algn="ctr" defTabSz="685800" fontAlgn="auto">
              <a:spcBef>
                <a:spcPts val="0"/>
              </a:spcBef>
              <a:spcAft>
                <a:spcPts val="0"/>
              </a:spcAft>
              <a:defRPr/>
            </a:pPr>
            <a:r>
              <a:rPr lang="en-US" sz="1350" dirty="0">
                <a:solidFill>
                  <a:prstClr val="white"/>
                </a:solidFill>
                <a:latin typeface="Arial" panose="020B0604020202020204"/>
                <a:ea typeface="+mn-ea"/>
                <a:cs typeface="+mn-cs"/>
              </a:rPr>
              <a:t>1 = none</a:t>
            </a:r>
          </a:p>
        </p:txBody>
      </p:sp>
      <p:sp>
        <p:nvSpPr>
          <p:cNvPr id="13" name="TextBox 12">
            <a:extLst>
              <a:ext uri="{FF2B5EF4-FFF2-40B4-BE49-F238E27FC236}">
                <a16:creationId xmlns:a16="http://schemas.microsoft.com/office/drawing/2014/main" id="{8FA1333C-07D0-A999-5AD3-CB9285F9E530}"/>
              </a:ext>
            </a:extLst>
          </p:cNvPr>
          <p:cNvSpPr txBox="1"/>
          <p:nvPr/>
        </p:nvSpPr>
        <p:spPr>
          <a:xfrm>
            <a:off x="2113449" y="1298384"/>
            <a:ext cx="1212929" cy="300082"/>
          </a:xfrm>
          <a:prstGeom prst="rect">
            <a:avLst/>
          </a:prstGeom>
          <a:noFill/>
        </p:spPr>
        <p:txBody>
          <a:bodyPr wrap="square" rtlCol="0">
            <a:spAutoFit/>
          </a:bodyPr>
          <a:lstStyle/>
          <a:p>
            <a:pPr algn="ctr" defTabSz="685800" fontAlgn="auto">
              <a:spcBef>
                <a:spcPts val="0"/>
              </a:spcBef>
              <a:spcAft>
                <a:spcPts val="0"/>
              </a:spcAft>
              <a:defRPr/>
            </a:pPr>
            <a:r>
              <a:rPr lang="en-US" sz="1350" dirty="0">
                <a:solidFill>
                  <a:prstClr val="white"/>
                </a:solidFill>
                <a:latin typeface="Arial" panose="020B0604020202020204"/>
                <a:ea typeface="+mn-ea"/>
                <a:cs typeface="+mn-cs"/>
              </a:rPr>
              <a:t>2 = mild</a:t>
            </a:r>
          </a:p>
        </p:txBody>
      </p:sp>
      <p:sp>
        <p:nvSpPr>
          <p:cNvPr id="14" name="TextBox 13">
            <a:extLst>
              <a:ext uri="{FF2B5EF4-FFF2-40B4-BE49-F238E27FC236}">
                <a16:creationId xmlns:a16="http://schemas.microsoft.com/office/drawing/2014/main" id="{DE033CC6-C754-1F0D-5D88-876FDCD5FF76}"/>
              </a:ext>
            </a:extLst>
          </p:cNvPr>
          <p:cNvSpPr txBox="1"/>
          <p:nvPr/>
        </p:nvSpPr>
        <p:spPr>
          <a:xfrm>
            <a:off x="3847512" y="1298384"/>
            <a:ext cx="1187618" cy="507831"/>
          </a:xfrm>
          <a:prstGeom prst="rect">
            <a:avLst/>
          </a:prstGeom>
          <a:noFill/>
        </p:spPr>
        <p:txBody>
          <a:bodyPr wrap="square" rtlCol="0">
            <a:spAutoFit/>
          </a:bodyPr>
          <a:lstStyle/>
          <a:p>
            <a:pPr algn="ctr" defTabSz="685800" fontAlgn="auto">
              <a:spcBef>
                <a:spcPts val="0"/>
              </a:spcBef>
              <a:spcAft>
                <a:spcPts val="0"/>
              </a:spcAft>
              <a:defRPr/>
            </a:pPr>
            <a:r>
              <a:rPr lang="en-US" sz="1350" dirty="0">
                <a:solidFill>
                  <a:prstClr val="white"/>
                </a:solidFill>
                <a:latin typeface="Arial" panose="020B0604020202020204"/>
                <a:ea typeface="+mn-ea"/>
                <a:cs typeface="+mn-cs"/>
              </a:rPr>
              <a:t>3 = moderate</a:t>
            </a:r>
          </a:p>
        </p:txBody>
      </p:sp>
      <p:sp>
        <p:nvSpPr>
          <p:cNvPr id="16" name="TextBox 15">
            <a:extLst>
              <a:ext uri="{FF2B5EF4-FFF2-40B4-BE49-F238E27FC236}">
                <a16:creationId xmlns:a16="http://schemas.microsoft.com/office/drawing/2014/main" id="{48CB7B56-4F2C-1231-C95F-7E18331AC9C5}"/>
              </a:ext>
            </a:extLst>
          </p:cNvPr>
          <p:cNvSpPr txBox="1"/>
          <p:nvPr/>
        </p:nvSpPr>
        <p:spPr>
          <a:xfrm>
            <a:off x="5556263" y="1298384"/>
            <a:ext cx="1187618" cy="300082"/>
          </a:xfrm>
          <a:prstGeom prst="rect">
            <a:avLst/>
          </a:prstGeom>
          <a:noFill/>
        </p:spPr>
        <p:txBody>
          <a:bodyPr wrap="square" rtlCol="0">
            <a:spAutoFit/>
          </a:bodyPr>
          <a:lstStyle/>
          <a:p>
            <a:pPr algn="ctr" defTabSz="685800" fontAlgn="auto">
              <a:spcBef>
                <a:spcPts val="0"/>
              </a:spcBef>
              <a:spcAft>
                <a:spcPts val="0"/>
              </a:spcAft>
              <a:defRPr/>
            </a:pPr>
            <a:r>
              <a:rPr lang="en-US" sz="1350" dirty="0">
                <a:solidFill>
                  <a:prstClr val="white"/>
                </a:solidFill>
                <a:latin typeface="Arial" panose="020B0604020202020204"/>
                <a:ea typeface="+mn-ea"/>
                <a:cs typeface="+mn-cs"/>
              </a:rPr>
              <a:t>4 = severe</a:t>
            </a:r>
          </a:p>
        </p:txBody>
      </p:sp>
      <p:sp>
        <p:nvSpPr>
          <p:cNvPr id="21" name="TextBox 20">
            <a:extLst>
              <a:ext uri="{FF2B5EF4-FFF2-40B4-BE49-F238E27FC236}">
                <a16:creationId xmlns:a16="http://schemas.microsoft.com/office/drawing/2014/main" id="{FA556C41-2325-6276-46BC-A5BE7B6F7976}"/>
              </a:ext>
            </a:extLst>
          </p:cNvPr>
          <p:cNvSpPr txBox="1"/>
          <p:nvPr/>
        </p:nvSpPr>
        <p:spPr>
          <a:xfrm>
            <a:off x="7227909" y="1298384"/>
            <a:ext cx="1329161" cy="507831"/>
          </a:xfrm>
          <a:prstGeom prst="rect">
            <a:avLst/>
          </a:prstGeom>
          <a:noFill/>
        </p:spPr>
        <p:txBody>
          <a:bodyPr wrap="square" rtlCol="0">
            <a:spAutoFit/>
          </a:bodyPr>
          <a:lstStyle/>
          <a:p>
            <a:pPr algn="ctr" defTabSz="685800" fontAlgn="auto">
              <a:spcBef>
                <a:spcPts val="0"/>
              </a:spcBef>
              <a:spcAft>
                <a:spcPts val="0"/>
              </a:spcAft>
              <a:defRPr/>
            </a:pPr>
            <a:r>
              <a:rPr lang="en-US" sz="1350" dirty="0">
                <a:solidFill>
                  <a:prstClr val="white"/>
                </a:solidFill>
                <a:latin typeface="Arial" panose="020B0604020202020204"/>
                <a:ea typeface="+mn-ea"/>
                <a:cs typeface="+mn-cs"/>
              </a:rPr>
              <a:t>5 = very severe</a:t>
            </a:r>
          </a:p>
        </p:txBody>
      </p:sp>
      <p:sp>
        <p:nvSpPr>
          <p:cNvPr id="29" name="Star: 5 Points 28">
            <a:extLst>
              <a:ext uri="{FF2B5EF4-FFF2-40B4-BE49-F238E27FC236}">
                <a16:creationId xmlns:a16="http://schemas.microsoft.com/office/drawing/2014/main" id="{5766F8D5-D035-BE1A-9711-864CD56AAD8C}"/>
              </a:ext>
            </a:extLst>
          </p:cNvPr>
          <p:cNvSpPr/>
          <p:nvPr/>
        </p:nvSpPr>
        <p:spPr>
          <a:xfrm>
            <a:off x="3416644" y="2625409"/>
            <a:ext cx="131324" cy="124028"/>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rial" panose="020B0604020202020204"/>
            </a:endParaRPr>
          </a:p>
        </p:txBody>
      </p:sp>
      <p:sp>
        <p:nvSpPr>
          <p:cNvPr id="30" name="Star: 5 Points 29">
            <a:extLst>
              <a:ext uri="{FF2B5EF4-FFF2-40B4-BE49-F238E27FC236}">
                <a16:creationId xmlns:a16="http://schemas.microsoft.com/office/drawing/2014/main" id="{A38A5FC1-25CD-7F92-75E4-D83CCCF1796F}"/>
              </a:ext>
            </a:extLst>
          </p:cNvPr>
          <p:cNvSpPr/>
          <p:nvPr/>
        </p:nvSpPr>
        <p:spPr>
          <a:xfrm>
            <a:off x="6815104" y="2848433"/>
            <a:ext cx="131324" cy="124028"/>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Arial" panose="020B0604020202020204"/>
            </a:endParaRPr>
          </a:p>
        </p:txBody>
      </p:sp>
    </p:spTree>
    <p:extLst>
      <p:ext uri="{BB962C8B-B14F-4D97-AF65-F5344CB8AC3E}">
        <p14:creationId xmlns:p14="http://schemas.microsoft.com/office/powerpoint/2010/main" val="1729431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E4A4-66C6-F885-ABA9-CA4E040263F0}"/>
              </a:ext>
            </a:extLst>
          </p:cNvPr>
          <p:cNvSpPr>
            <a:spLocks noGrp="1"/>
          </p:cNvSpPr>
          <p:nvPr>
            <p:ph type="title"/>
          </p:nvPr>
        </p:nvSpPr>
        <p:spPr>
          <a:xfrm>
            <a:off x="628650" y="13692"/>
            <a:ext cx="7886700" cy="994172"/>
          </a:xfrm>
        </p:spPr>
        <p:txBody>
          <a:bodyPr/>
          <a:lstStyle/>
          <a:p>
            <a:r>
              <a:rPr lang="en-US" dirty="0">
                <a:solidFill>
                  <a:schemeClr val="bg1"/>
                </a:solidFill>
              </a:rPr>
              <a:t>Obj. 1.1b Nutrient solution optimization</a:t>
            </a:r>
          </a:p>
        </p:txBody>
      </p:sp>
      <p:sp>
        <p:nvSpPr>
          <p:cNvPr id="3" name="Content Placeholder 2">
            <a:extLst>
              <a:ext uri="{FF2B5EF4-FFF2-40B4-BE49-F238E27FC236}">
                <a16:creationId xmlns:a16="http://schemas.microsoft.com/office/drawing/2014/main" id="{C9C1B2CC-6D43-3D22-1762-3D062F53E758}"/>
              </a:ext>
            </a:extLst>
          </p:cNvPr>
          <p:cNvSpPr>
            <a:spLocks noGrp="1"/>
          </p:cNvSpPr>
          <p:nvPr>
            <p:ph idx="1"/>
          </p:nvPr>
        </p:nvSpPr>
        <p:spPr>
          <a:xfrm>
            <a:off x="628650" y="945066"/>
            <a:ext cx="7985667" cy="3520388"/>
          </a:xfrm>
        </p:spPr>
        <p:txBody>
          <a:bodyPr/>
          <a:lstStyle/>
          <a:p>
            <a:pPr marL="385763" indent="-385763">
              <a:buFont typeface="+mj-lt"/>
              <a:buAutoNum type="arabicPeriod" startAt="3"/>
            </a:pPr>
            <a:r>
              <a:rPr lang="en-US" dirty="0">
                <a:solidFill>
                  <a:schemeClr val="bg1"/>
                </a:solidFill>
              </a:rPr>
              <a:t>Nitrogen concentration</a:t>
            </a:r>
          </a:p>
          <a:p>
            <a:pPr lvl="1"/>
            <a:r>
              <a:rPr lang="en-US" dirty="0">
                <a:solidFill>
                  <a:schemeClr val="bg1"/>
                </a:solidFill>
              </a:rPr>
              <a:t>Study in progress (Rep 1: Fall 2024; Rep 2: Winter 2025)</a:t>
            </a:r>
          </a:p>
          <a:p>
            <a:pPr lvl="1"/>
            <a:r>
              <a:rPr lang="en-US" dirty="0">
                <a:solidFill>
                  <a:schemeClr val="bg1"/>
                </a:solidFill>
              </a:rPr>
              <a:t>Evaluating 50 – 400 ppm N</a:t>
            </a:r>
          </a:p>
          <a:p>
            <a:pPr lvl="1"/>
            <a:endParaRPr lang="en-US" dirty="0">
              <a:solidFill>
                <a:schemeClr val="bg1"/>
              </a:solidFill>
            </a:endParaRPr>
          </a:p>
        </p:txBody>
      </p:sp>
      <p:pic>
        <p:nvPicPr>
          <p:cNvPr id="11" name="Picture 10" descr="A row of potted plants&#10;&#10;Description automatically generated">
            <a:extLst>
              <a:ext uri="{FF2B5EF4-FFF2-40B4-BE49-F238E27FC236}">
                <a16:creationId xmlns:a16="http://schemas.microsoft.com/office/drawing/2014/main" id="{B505ADA0-1B72-7E25-7702-E9EAE40AC4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1563989" y="2476775"/>
            <a:ext cx="2479671" cy="2125980"/>
          </a:xfrm>
          <a:prstGeom prst="rect">
            <a:avLst/>
          </a:prstGeom>
        </p:spPr>
      </p:pic>
      <p:pic>
        <p:nvPicPr>
          <p:cNvPr id="13" name="Picture 12" descr="A row of plants on a shelf&#10;&#10;Description automatically generated">
            <a:extLst>
              <a:ext uri="{FF2B5EF4-FFF2-40B4-BE49-F238E27FC236}">
                <a16:creationId xmlns:a16="http://schemas.microsoft.com/office/drawing/2014/main" id="{02CC1B72-BD8A-31CA-2E66-08BAE6492E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4110517" y="2299929"/>
            <a:ext cx="3663236" cy="2537460"/>
          </a:xfrm>
          <a:prstGeom prst="rect">
            <a:avLst/>
          </a:prstGeom>
        </p:spPr>
      </p:pic>
      <p:sp>
        <p:nvSpPr>
          <p:cNvPr id="14" name="TextBox 13">
            <a:extLst>
              <a:ext uri="{FF2B5EF4-FFF2-40B4-BE49-F238E27FC236}">
                <a16:creationId xmlns:a16="http://schemas.microsoft.com/office/drawing/2014/main" id="{C0AC9149-2244-4E46-BCF5-C3D8700016D2}"/>
              </a:ext>
            </a:extLst>
          </p:cNvPr>
          <p:cNvSpPr txBox="1"/>
          <p:nvPr/>
        </p:nvSpPr>
        <p:spPr>
          <a:xfrm>
            <a:off x="1740835" y="4832362"/>
            <a:ext cx="2125980" cy="300082"/>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white"/>
                </a:solidFill>
                <a:latin typeface="Arial" panose="020B0604020202020204"/>
                <a:ea typeface="+mn-ea"/>
                <a:cs typeface="+mn-cs"/>
              </a:rPr>
              <a:t>At transplant</a:t>
            </a:r>
          </a:p>
        </p:txBody>
      </p:sp>
      <p:sp>
        <p:nvSpPr>
          <p:cNvPr id="17" name="TextBox 16">
            <a:extLst>
              <a:ext uri="{FF2B5EF4-FFF2-40B4-BE49-F238E27FC236}">
                <a16:creationId xmlns:a16="http://schemas.microsoft.com/office/drawing/2014/main" id="{C1506958-D7C0-183A-29A0-2A2BD02A9ACB}"/>
              </a:ext>
            </a:extLst>
          </p:cNvPr>
          <p:cNvSpPr txBox="1"/>
          <p:nvPr/>
        </p:nvSpPr>
        <p:spPr>
          <a:xfrm>
            <a:off x="4011511" y="4840300"/>
            <a:ext cx="3861250" cy="300082"/>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white"/>
                </a:solidFill>
                <a:latin typeface="Arial" panose="020B0604020202020204"/>
                <a:ea typeface="+mn-ea"/>
                <a:cs typeface="+mn-cs"/>
              </a:rPr>
              <a:t>5 weeks of treatment</a:t>
            </a:r>
          </a:p>
        </p:txBody>
      </p:sp>
    </p:spTree>
    <p:extLst>
      <p:ext uri="{BB962C8B-B14F-4D97-AF65-F5344CB8AC3E}">
        <p14:creationId xmlns:p14="http://schemas.microsoft.com/office/powerpoint/2010/main" val="3607586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3144e72767a_0_3"/>
          <p:cNvSpPr/>
          <p:nvPr/>
        </p:nvSpPr>
        <p:spPr>
          <a:xfrm>
            <a:off x="495700" y="941500"/>
            <a:ext cx="1932600" cy="1744500"/>
          </a:xfrm>
          <a:prstGeom prst="rect">
            <a:avLst/>
          </a:prstGeom>
          <a:noFill/>
          <a:ln w="28575" cap="flat" cmpd="sng">
            <a:solidFill>
              <a:srgbClr val="C0504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7" name="Google Shape;127;g3144e72767a_0_3"/>
          <p:cNvSpPr/>
          <p:nvPr/>
        </p:nvSpPr>
        <p:spPr>
          <a:xfrm>
            <a:off x="6555050" y="2884913"/>
            <a:ext cx="1932600" cy="1744500"/>
          </a:xfrm>
          <a:prstGeom prst="rect">
            <a:avLst/>
          </a:prstGeom>
          <a:noFill/>
          <a:ln w="28575" cap="flat" cmpd="sng">
            <a:solidFill>
              <a:srgbClr val="C0504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8" name="Google Shape;128;g3144e72767a_0_3"/>
          <p:cNvSpPr/>
          <p:nvPr/>
        </p:nvSpPr>
        <p:spPr>
          <a:xfrm>
            <a:off x="6555050" y="941500"/>
            <a:ext cx="1932600" cy="1744500"/>
          </a:xfrm>
          <a:prstGeom prst="rect">
            <a:avLst/>
          </a:prstGeom>
          <a:noFill/>
          <a:ln w="28575" cap="flat" cmpd="sng">
            <a:solidFill>
              <a:srgbClr val="C0504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 name="Google Shape;129;g3144e72767a_0_3"/>
          <p:cNvSpPr txBox="1">
            <a:spLocks noGrp="1"/>
          </p:cNvSpPr>
          <p:nvPr>
            <p:ph type="body" idx="1"/>
          </p:nvPr>
        </p:nvSpPr>
        <p:spPr>
          <a:xfrm>
            <a:off x="0" y="462250"/>
            <a:ext cx="1833900" cy="43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None/>
            </a:pPr>
            <a:r>
              <a:rPr lang="en-US" sz="2000" b="1"/>
              <a:t>Experiments</a:t>
            </a:r>
            <a:endParaRPr sz="2000" b="1"/>
          </a:p>
          <a:p>
            <a:pPr marL="342900" lvl="0" indent="-254000" algn="l" rtl="0">
              <a:lnSpc>
                <a:spcPct val="100000"/>
              </a:lnSpc>
              <a:spcBef>
                <a:spcPts val="280"/>
              </a:spcBef>
              <a:spcAft>
                <a:spcPts val="0"/>
              </a:spcAft>
              <a:buClr>
                <a:schemeClr val="dk1"/>
              </a:buClr>
              <a:buSzPts val="1400"/>
              <a:buNone/>
            </a:pPr>
            <a:endParaRPr sz="2000"/>
          </a:p>
        </p:txBody>
      </p:sp>
      <p:sp>
        <p:nvSpPr>
          <p:cNvPr id="130" name="Google Shape;130;g3144e72767a_0_3"/>
          <p:cNvSpPr txBox="1">
            <a:spLocks noGrp="1"/>
          </p:cNvSpPr>
          <p:nvPr>
            <p:ph type="sldNum" idx="12"/>
          </p:nvPr>
        </p:nvSpPr>
        <p:spPr>
          <a:xfrm>
            <a:off x="8367150" y="4767275"/>
            <a:ext cx="3198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b="1"/>
              <a:t>3</a:t>
            </a:fld>
            <a:endParaRPr b="1"/>
          </a:p>
        </p:txBody>
      </p:sp>
      <p:sp>
        <p:nvSpPr>
          <p:cNvPr id="131" name="Google Shape;131;g3144e72767a_0_3"/>
          <p:cNvSpPr txBox="1">
            <a:spLocks noGrp="1"/>
          </p:cNvSpPr>
          <p:nvPr>
            <p:ph type="subTitle" idx="4294967295"/>
          </p:nvPr>
        </p:nvSpPr>
        <p:spPr>
          <a:xfrm>
            <a:off x="335050" y="1555450"/>
            <a:ext cx="2253900" cy="1191600"/>
          </a:xfrm>
          <a:prstGeom prst="rect">
            <a:avLst/>
          </a:prstGeom>
        </p:spPr>
        <p:txBody>
          <a:bodyPr spcFirstLastPara="1" wrap="square" lIns="91425" tIns="45700" rIns="91425" bIns="45700" anchor="ctr" anchorCtr="0">
            <a:noAutofit/>
          </a:bodyPr>
          <a:lstStyle/>
          <a:p>
            <a:pPr marL="0" lvl="0" indent="0" algn="ctr" rtl="0">
              <a:lnSpc>
                <a:spcPct val="100000"/>
              </a:lnSpc>
              <a:spcBef>
                <a:spcPts val="280"/>
              </a:spcBef>
              <a:spcAft>
                <a:spcPts val="0"/>
              </a:spcAft>
              <a:buNone/>
            </a:pPr>
            <a:r>
              <a:rPr lang="en-US" sz="1400" b="1">
                <a:latin typeface="Calibri"/>
                <a:ea typeface="Calibri"/>
                <a:cs typeface="Calibri"/>
                <a:sym typeface="Calibri"/>
              </a:rPr>
              <a:t>Light intensity &amp; CO</a:t>
            </a:r>
            <a:r>
              <a:rPr lang="en-US" sz="1400" b="1" baseline="-25000">
                <a:latin typeface="Calibri"/>
                <a:ea typeface="Calibri"/>
                <a:cs typeface="Calibri"/>
                <a:sym typeface="Calibri"/>
              </a:rPr>
              <a:t>2</a:t>
            </a:r>
            <a:r>
              <a:rPr lang="en-US" sz="1400" b="1">
                <a:latin typeface="Calibri"/>
                <a:ea typeface="Calibri"/>
                <a:cs typeface="Calibri"/>
                <a:sym typeface="Calibri"/>
              </a:rPr>
              <a:t> </a:t>
            </a:r>
            <a:endParaRPr sz="1400" b="1">
              <a:latin typeface="Calibri"/>
              <a:ea typeface="Calibri"/>
              <a:cs typeface="Calibri"/>
              <a:sym typeface="Calibri"/>
            </a:endParaRPr>
          </a:p>
          <a:p>
            <a:pPr marL="0" lvl="0" indent="0" algn="ctr" rtl="0">
              <a:lnSpc>
                <a:spcPct val="100000"/>
              </a:lnSpc>
              <a:spcBef>
                <a:spcPts val="280"/>
              </a:spcBef>
              <a:spcAft>
                <a:spcPts val="0"/>
              </a:spcAft>
              <a:buNone/>
            </a:pPr>
            <a:endParaRPr sz="1400">
              <a:latin typeface="Calibri"/>
              <a:ea typeface="Calibri"/>
              <a:cs typeface="Calibri"/>
              <a:sym typeface="Calibri"/>
            </a:endParaRPr>
          </a:p>
          <a:p>
            <a:pPr marL="0" lvl="0" indent="0" algn="ctr" rtl="0">
              <a:lnSpc>
                <a:spcPct val="100000"/>
              </a:lnSpc>
              <a:spcBef>
                <a:spcPts val="280"/>
              </a:spcBef>
              <a:spcAft>
                <a:spcPts val="0"/>
              </a:spcAft>
              <a:buNone/>
            </a:pPr>
            <a:r>
              <a:rPr lang="en-US" sz="1100">
                <a:latin typeface="Calibri"/>
                <a:ea typeface="Calibri"/>
                <a:cs typeface="Calibri"/>
                <a:sym typeface="Calibri"/>
              </a:rPr>
              <a:t>Samson Humphrey</a:t>
            </a:r>
            <a:endParaRPr sz="1100"/>
          </a:p>
        </p:txBody>
      </p:sp>
      <p:sp>
        <p:nvSpPr>
          <p:cNvPr id="132" name="Google Shape;132;g3144e72767a_0_3"/>
          <p:cNvSpPr txBox="1">
            <a:spLocks noGrp="1"/>
          </p:cNvSpPr>
          <p:nvPr>
            <p:ph type="title" idx="4294967295"/>
          </p:nvPr>
        </p:nvSpPr>
        <p:spPr>
          <a:xfrm>
            <a:off x="1041250" y="1045850"/>
            <a:ext cx="841500" cy="43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accent2"/>
                </a:solidFill>
              </a:rPr>
              <a:t>01</a:t>
            </a:r>
            <a:endParaRPr>
              <a:solidFill>
                <a:schemeClr val="accent2"/>
              </a:solidFill>
            </a:endParaRPr>
          </a:p>
        </p:txBody>
      </p:sp>
      <p:sp>
        <p:nvSpPr>
          <p:cNvPr id="133" name="Google Shape;133;g3144e72767a_0_3"/>
          <p:cNvSpPr txBox="1">
            <a:spLocks noGrp="1"/>
          </p:cNvSpPr>
          <p:nvPr>
            <p:ph type="title" idx="4294967295"/>
          </p:nvPr>
        </p:nvSpPr>
        <p:spPr>
          <a:xfrm>
            <a:off x="4151250" y="1045850"/>
            <a:ext cx="841500" cy="43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accent2"/>
                </a:solidFill>
              </a:rPr>
              <a:t>02</a:t>
            </a:r>
            <a:endParaRPr>
              <a:solidFill>
                <a:schemeClr val="accent2"/>
              </a:solidFill>
            </a:endParaRPr>
          </a:p>
        </p:txBody>
      </p:sp>
      <p:sp>
        <p:nvSpPr>
          <p:cNvPr id="134" name="Google Shape;134;g3144e72767a_0_3"/>
          <p:cNvSpPr txBox="1">
            <a:spLocks noGrp="1"/>
          </p:cNvSpPr>
          <p:nvPr>
            <p:ph type="title" idx="4294967295"/>
          </p:nvPr>
        </p:nvSpPr>
        <p:spPr>
          <a:xfrm>
            <a:off x="7100600" y="1045850"/>
            <a:ext cx="841500" cy="43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accent2"/>
                </a:solidFill>
              </a:rPr>
              <a:t>03</a:t>
            </a:r>
            <a:endParaRPr>
              <a:solidFill>
                <a:schemeClr val="accent2"/>
              </a:solidFill>
            </a:endParaRPr>
          </a:p>
        </p:txBody>
      </p:sp>
      <p:sp>
        <p:nvSpPr>
          <p:cNvPr id="135" name="Google Shape;135;g3144e72767a_0_3"/>
          <p:cNvSpPr txBox="1">
            <a:spLocks noGrp="1"/>
          </p:cNvSpPr>
          <p:nvPr>
            <p:ph type="title" idx="4294967295"/>
          </p:nvPr>
        </p:nvSpPr>
        <p:spPr>
          <a:xfrm>
            <a:off x="1041250" y="2944750"/>
            <a:ext cx="841500" cy="43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accent2"/>
                </a:solidFill>
              </a:rPr>
              <a:t>04</a:t>
            </a:r>
            <a:endParaRPr>
              <a:solidFill>
                <a:schemeClr val="accent2"/>
              </a:solidFill>
            </a:endParaRPr>
          </a:p>
        </p:txBody>
      </p:sp>
      <p:sp>
        <p:nvSpPr>
          <p:cNvPr id="136" name="Google Shape;136;g3144e72767a_0_3"/>
          <p:cNvSpPr txBox="1">
            <a:spLocks noGrp="1"/>
          </p:cNvSpPr>
          <p:nvPr>
            <p:ph type="title" idx="4294967295"/>
          </p:nvPr>
        </p:nvSpPr>
        <p:spPr>
          <a:xfrm>
            <a:off x="4151250" y="2944750"/>
            <a:ext cx="841500" cy="43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accent2"/>
                </a:solidFill>
              </a:rPr>
              <a:t>05</a:t>
            </a:r>
            <a:endParaRPr>
              <a:solidFill>
                <a:schemeClr val="accent2"/>
              </a:solidFill>
            </a:endParaRPr>
          </a:p>
        </p:txBody>
      </p:sp>
      <p:sp>
        <p:nvSpPr>
          <p:cNvPr id="137" name="Google Shape;137;g3144e72767a_0_3"/>
          <p:cNvSpPr txBox="1">
            <a:spLocks noGrp="1"/>
          </p:cNvSpPr>
          <p:nvPr>
            <p:ph type="title" idx="4294967295"/>
          </p:nvPr>
        </p:nvSpPr>
        <p:spPr>
          <a:xfrm>
            <a:off x="7100600" y="2944750"/>
            <a:ext cx="841500" cy="431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accent2"/>
                </a:solidFill>
              </a:rPr>
              <a:t>06</a:t>
            </a:r>
            <a:endParaRPr>
              <a:solidFill>
                <a:schemeClr val="accent2"/>
              </a:solidFill>
            </a:endParaRPr>
          </a:p>
        </p:txBody>
      </p:sp>
      <p:sp>
        <p:nvSpPr>
          <p:cNvPr id="138" name="Google Shape;138;g3144e72767a_0_3"/>
          <p:cNvSpPr txBox="1">
            <a:spLocks noGrp="1"/>
          </p:cNvSpPr>
          <p:nvPr>
            <p:ph type="subTitle" idx="4294967295"/>
          </p:nvPr>
        </p:nvSpPr>
        <p:spPr>
          <a:xfrm>
            <a:off x="3445050" y="1555450"/>
            <a:ext cx="2253900" cy="1191600"/>
          </a:xfrm>
          <a:prstGeom prst="rect">
            <a:avLst/>
          </a:prstGeom>
        </p:spPr>
        <p:txBody>
          <a:bodyPr spcFirstLastPara="1" wrap="square" lIns="91425" tIns="45700" rIns="91425" bIns="45700" anchor="ctr" anchorCtr="0">
            <a:noAutofit/>
          </a:bodyPr>
          <a:lstStyle/>
          <a:p>
            <a:pPr marL="0" lvl="0" indent="0" algn="ctr" rtl="0">
              <a:lnSpc>
                <a:spcPct val="100000"/>
              </a:lnSpc>
              <a:spcBef>
                <a:spcPts val="280"/>
              </a:spcBef>
              <a:spcAft>
                <a:spcPts val="0"/>
              </a:spcAft>
              <a:buNone/>
            </a:pPr>
            <a:r>
              <a:rPr lang="en-US" sz="1400" b="1">
                <a:latin typeface="Calibri"/>
                <a:ea typeface="Calibri"/>
                <a:cs typeface="Calibri"/>
                <a:sym typeface="Calibri"/>
              </a:rPr>
              <a:t>Photoperiod</a:t>
            </a:r>
            <a:endParaRPr sz="1400" b="1">
              <a:latin typeface="Calibri"/>
              <a:ea typeface="Calibri"/>
              <a:cs typeface="Calibri"/>
              <a:sym typeface="Calibri"/>
            </a:endParaRPr>
          </a:p>
          <a:p>
            <a:pPr marL="0" lvl="0" indent="0" algn="ctr" rtl="0">
              <a:lnSpc>
                <a:spcPct val="100000"/>
              </a:lnSpc>
              <a:spcBef>
                <a:spcPts val="280"/>
              </a:spcBef>
              <a:spcAft>
                <a:spcPts val="0"/>
              </a:spcAft>
              <a:buNone/>
            </a:pPr>
            <a:endParaRPr sz="1400">
              <a:latin typeface="Calibri"/>
              <a:ea typeface="Calibri"/>
              <a:cs typeface="Calibri"/>
              <a:sym typeface="Calibri"/>
            </a:endParaRPr>
          </a:p>
          <a:p>
            <a:pPr marL="0" lvl="0" indent="0" algn="ctr" rtl="0">
              <a:lnSpc>
                <a:spcPct val="100000"/>
              </a:lnSpc>
              <a:spcBef>
                <a:spcPts val="280"/>
              </a:spcBef>
              <a:spcAft>
                <a:spcPts val="0"/>
              </a:spcAft>
              <a:buNone/>
            </a:pPr>
            <a:r>
              <a:rPr lang="en-US" sz="1100">
                <a:latin typeface="Calibri"/>
                <a:ea typeface="Calibri"/>
                <a:cs typeface="Calibri"/>
                <a:sym typeface="Calibri"/>
              </a:rPr>
              <a:t>Moein Moosavi</a:t>
            </a:r>
            <a:endParaRPr sz="1100"/>
          </a:p>
        </p:txBody>
      </p:sp>
      <p:sp>
        <p:nvSpPr>
          <p:cNvPr id="139" name="Google Shape;139;g3144e72767a_0_3"/>
          <p:cNvSpPr txBox="1">
            <a:spLocks noGrp="1"/>
          </p:cNvSpPr>
          <p:nvPr>
            <p:ph type="subTitle" idx="4294967295"/>
          </p:nvPr>
        </p:nvSpPr>
        <p:spPr>
          <a:xfrm>
            <a:off x="6394400" y="1555450"/>
            <a:ext cx="2253900" cy="1191600"/>
          </a:xfrm>
          <a:prstGeom prst="rect">
            <a:avLst/>
          </a:prstGeom>
        </p:spPr>
        <p:txBody>
          <a:bodyPr spcFirstLastPara="1" wrap="square" lIns="91425" tIns="45700" rIns="91425" bIns="45700" anchor="ctr" anchorCtr="0">
            <a:noAutofit/>
          </a:bodyPr>
          <a:lstStyle/>
          <a:p>
            <a:pPr marL="0" lvl="0" indent="0" algn="ctr" rtl="0">
              <a:lnSpc>
                <a:spcPct val="100000"/>
              </a:lnSpc>
              <a:spcBef>
                <a:spcPts val="280"/>
              </a:spcBef>
              <a:spcAft>
                <a:spcPts val="0"/>
              </a:spcAft>
              <a:buNone/>
            </a:pPr>
            <a:r>
              <a:rPr lang="en-US" sz="1400" b="1">
                <a:latin typeface="Calibri"/>
                <a:ea typeface="Calibri"/>
                <a:cs typeface="Calibri"/>
                <a:sym typeface="Calibri"/>
              </a:rPr>
              <a:t>Increasing plant density based on LAI</a:t>
            </a:r>
            <a:endParaRPr sz="1400">
              <a:latin typeface="Calibri"/>
              <a:ea typeface="Calibri"/>
              <a:cs typeface="Calibri"/>
              <a:sym typeface="Calibri"/>
            </a:endParaRPr>
          </a:p>
          <a:p>
            <a:pPr marL="0" lvl="0" indent="0" algn="ctr" rtl="0">
              <a:lnSpc>
                <a:spcPct val="100000"/>
              </a:lnSpc>
              <a:spcBef>
                <a:spcPts val="280"/>
              </a:spcBef>
              <a:spcAft>
                <a:spcPts val="0"/>
              </a:spcAft>
              <a:buNone/>
            </a:pPr>
            <a:r>
              <a:rPr lang="en-US" sz="1100">
                <a:latin typeface="Calibri"/>
                <a:ea typeface="Calibri"/>
                <a:cs typeface="Calibri"/>
                <a:sym typeface="Calibri"/>
              </a:rPr>
              <a:t>Moein Moosavi</a:t>
            </a:r>
            <a:endParaRPr sz="1100"/>
          </a:p>
        </p:txBody>
      </p:sp>
      <p:sp>
        <p:nvSpPr>
          <p:cNvPr id="140" name="Google Shape;140;g3144e72767a_0_3"/>
          <p:cNvSpPr txBox="1">
            <a:spLocks noGrp="1"/>
          </p:cNvSpPr>
          <p:nvPr>
            <p:ph type="subTitle" idx="4294967295"/>
          </p:nvPr>
        </p:nvSpPr>
        <p:spPr>
          <a:xfrm>
            <a:off x="396050" y="3476063"/>
            <a:ext cx="2253900" cy="1191600"/>
          </a:xfrm>
          <a:prstGeom prst="rect">
            <a:avLst/>
          </a:prstGeom>
        </p:spPr>
        <p:txBody>
          <a:bodyPr spcFirstLastPara="1" wrap="square" lIns="91425" tIns="45700" rIns="91425" bIns="45700" anchor="ctr" anchorCtr="0">
            <a:noAutofit/>
          </a:bodyPr>
          <a:lstStyle/>
          <a:p>
            <a:pPr marL="0" lvl="0" indent="0" algn="ctr" rtl="0">
              <a:lnSpc>
                <a:spcPct val="100000"/>
              </a:lnSpc>
              <a:spcBef>
                <a:spcPts val="280"/>
              </a:spcBef>
              <a:spcAft>
                <a:spcPts val="0"/>
              </a:spcAft>
              <a:buNone/>
            </a:pPr>
            <a:r>
              <a:rPr lang="en-US" sz="1400" b="1">
                <a:latin typeface="Calibri"/>
                <a:ea typeface="Calibri"/>
                <a:cs typeface="Calibri"/>
                <a:sym typeface="Calibri"/>
              </a:rPr>
              <a:t>Light Spectrum</a:t>
            </a:r>
            <a:endParaRPr sz="1400" b="1">
              <a:latin typeface="Calibri"/>
              <a:ea typeface="Calibri"/>
              <a:cs typeface="Calibri"/>
              <a:sym typeface="Calibri"/>
            </a:endParaRPr>
          </a:p>
          <a:p>
            <a:pPr marL="0" lvl="0" indent="0" algn="ctr" rtl="0">
              <a:lnSpc>
                <a:spcPct val="100000"/>
              </a:lnSpc>
              <a:spcBef>
                <a:spcPts val="280"/>
              </a:spcBef>
              <a:spcAft>
                <a:spcPts val="0"/>
              </a:spcAft>
              <a:buNone/>
            </a:pPr>
            <a:endParaRPr sz="1400">
              <a:latin typeface="Calibri"/>
              <a:ea typeface="Calibri"/>
              <a:cs typeface="Calibri"/>
              <a:sym typeface="Calibri"/>
            </a:endParaRPr>
          </a:p>
          <a:p>
            <a:pPr marL="0" lvl="0" indent="0" algn="ctr" rtl="0">
              <a:lnSpc>
                <a:spcPct val="100000"/>
              </a:lnSpc>
              <a:spcBef>
                <a:spcPts val="280"/>
              </a:spcBef>
              <a:spcAft>
                <a:spcPts val="0"/>
              </a:spcAft>
              <a:buNone/>
            </a:pPr>
            <a:r>
              <a:rPr lang="en-US" sz="1100">
                <a:latin typeface="Calibri"/>
                <a:ea typeface="Calibri"/>
                <a:cs typeface="Calibri"/>
                <a:sym typeface="Calibri"/>
              </a:rPr>
              <a:t>Moein Moosavi</a:t>
            </a:r>
            <a:endParaRPr sz="1100"/>
          </a:p>
        </p:txBody>
      </p:sp>
      <p:sp>
        <p:nvSpPr>
          <p:cNvPr id="141" name="Google Shape;141;g3144e72767a_0_3"/>
          <p:cNvSpPr txBox="1">
            <a:spLocks noGrp="1"/>
          </p:cNvSpPr>
          <p:nvPr>
            <p:ph type="subTitle" idx="4294967295"/>
          </p:nvPr>
        </p:nvSpPr>
        <p:spPr>
          <a:xfrm>
            <a:off x="3506050" y="3476063"/>
            <a:ext cx="2253900" cy="1191600"/>
          </a:xfrm>
          <a:prstGeom prst="rect">
            <a:avLst/>
          </a:prstGeom>
        </p:spPr>
        <p:txBody>
          <a:bodyPr spcFirstLastPara="1" wrap="square" lIns="91425" tIns="45700" rIns="91425" bIns="45700" anchor="ctr" anchorCtr="0">
            <a:noAutofit/>
          </a:bodyPr>
          <a:lstStyle/>
          <a:p>
            <a:pPr marL="0" lvl="0" indent="0" algn="ctr" rtl="0">
              <a:lnSpc>
                <a:spcPct val="100000"/>
              </a:lnSpc>
              <a:spcBef>
                <a:spcPts val="280"/>
              </a:spcBef>
              <a:spcAft>
                <a:spcPts val="0"/>
              </a:spcAft>
              <a:buNone/>
            </a:pPr>
            <a:r>
              <a:rPr lang="en-US" sz="1400" b="1">
                <a:latin typeface="Calibri"/>
                <a:ea typeface="Calibri"/>
                <a:cs typeface="Calibri"/>
                <a:sym typeface="Calibri"/>
              </a:rPr>
              <a:t>DP size estimation with  image analysis</a:t>
            </a:r>
            <a:endParaRPr sz="1400" b="1">
              <a:latin typeface="Calibri"/>
              <a:ea typeface="Calibri"/>
              <a:cs typeface="Calibri"/>
              <a:sym typeface="Calibri"/>
            </a:endParaRPr>
          </a:p>
          <a:p>
            <a:pPr marL="0" lvl="0" indent="0" algn="ctr" rtl="0">
              <a:lnSpc>
                <a:spcPct val="100000"/>
              </a:lnSpc>
              <a:spcBef>
                <a:spcPts val="280"/>
              </a:spcBef>
              <a:spcAft>
                <a:spcPts val="0"/>
              </a:spcAft>
              <a:buNone/>
            </a:pPr>
            <a:r>
              <a:rPr lang="en-US" sz="1100">
                <a:latin typeface="Calibri"/>
                <a:ea typeface="Calibri"/>
                <a:cs typeface="Calibri"/>
                <a:sym typeface="Calibri"/>
              </a:rPr>
              <a:t>Moein Moosavi</a:t>
            </a:r>
            <a:endParaRPr sz="1100">
              <a:latin typeface="Calibri"/>
              <a:ea typeface="Calibri"/>
              <a:cs typeface="Calibri"/>
              <a:sym typeface="Calibri"/>
            </a:endParaRPr>
          </a:p>
        </p:txBody>
      </p:sp>
      <p:sp>
        <p:nvSpPr>
          <p:cNvPr id="142" name="Google Shape;142;g3144e72767a_0_3"/>
          <p:cNvSpPr txBox="1">
            <a:spLocks noGrp="1"/>
          </p:cNvSpPr>
          <p:nvPr>
            <p:ph type="subTitle" idx="4294967295"/>
          </p:nvPr>
        </p:nvSpPr>
        <p:spPr>
          <a:xfrm>
            <a:off x="6554950" y="3476075"/>
            <a:ext cx="1932600" cy="1153500"/>
          </a:xfrm>
          <a:prstGeom prst="rect">
            <a:avLst/>
          </a:prstGeom>
        </p:spPr>
        <p:txBody>
          <a:bodyPr spcFirstLastPara="1" wrap="square" lIns="91425" tIns="45700" rIns="91425" bIns="45700" anchor="ctr" anchorCtr="0">
            <a:noAutofit/>
          </a:bodyPr>
          <a:lstStyle/>
          <a:p>
            <a:pPr marL="0" lvl="0" indent="0" algn="ctr" rtl="0">
              <a:lnSpc>
                <a:spcPct val="100000"/>
              </a:lnSpc>
              <a:spcBef>
                <a:spcPts val="280"/>
              </a:spcBef>
              <a:spcAft>
                <a:spcPts val="0"/>
              </a:spcAft>
              <a:buNone/>
            </a:pPr>
            <a:r>
              <a:rPr lang="en-US" sz="1400" b="1">
                <a:latin typeface="Calibri"/>
                <a:ea typeface="Calibri"/>
                <a:cs typeface="Calibri"/>
                <a:sym typeface="Calibri"/>
              </a:rPr>
              <a:t>Top vs. intracanopy lighting</a:t>
            </a:r>
            <a:endParaRPr sz="1400" b="1">
              <a:latin typeface="Calibri"/>
              <a:ea typeface="Calibri"/>
              <a:cs typeface="Calibri"/>
              <a:sym typeface="Calibri"/>
            </a:endParaRPr>
          </a:p>
          <a:p>
            <a:pPr marL="0" lvl="0" indent="0" algn="ctr" rtl="0">
              <a:lnSpc>
                <a:spcPct val="100000"/>
              </a:lnSpc>
              <a:spcBef>
                <a:spcPts val="280"/>
              </a:spcBef>
              <a:spcAft>
                <a:spcPts val="0"/>
              </a:spcAft>
              <a:buNone/>
            </a:pPr>
            <a:r>
              <a:rPr lang="en-US" sz="1100">
                <a:latin typeface="Calibri"/>
                <a:ea typeface="Calibri"/>
                <a:cs typeface="Calibri"/>
                <a:sym typeface="Calibri"/>
              </a:rPr>
              <a:t>Moein Moosavi</a:t>
            </a:r>
            <a:endParaRPr sz="11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E4A4-66C6-F885-ABA9-CA4E040263F0}"/>
              </a:ext>
            </a:extLst>
          </p:cNvPr>
          <p:cNvSpPr>
            <a:spLocks noGrp="1"/>
          </p:cNvSpPr>
          <p:nvPr>
            <p:ph type="title"/>
          </p:nvPr>
        </p:nvSpPr>
        <p:spPr>
          <a:xfrm>
            <a:off x="628650" y="13692"/>
            <a:ext cx="7886700" cy="994172"/>
          </a:xfrm>
        </p:spPr>
        <p:txBody>
          <a:bodyPr/>
          <a:lstStyle/>
          <a:p>
            <a:r>
              <a:rPr lang="en-US" dirty="0">
                <a:solidFill>
                  <a:schemeClr val="bg1"/>
                </a:solidFill>
              </a:rPr>
              <a:t>Obj. 1.1b Nutrient solution optimization</a:t>
            </a:r>
          </a:p>
        </p:txBody>
      </p:sp>
      <p:sp>
        <p:nvSpPr>
          <p:cNvPr id="3" name="Content Placeholder 2">
            <a:extLst>
              <a:ext uri="{FF2B5EF4-FFF2-40B4-BE49-F238E27FC236}">
                <a16:creationId xmlns:a16="http://schemas.microsoft.com/office/drawing/2014/main" id="{C9C1B2CC-6D43-3D22-1762-3D062F53E758}"/>
              </a:ext>
            </a:extLst>
          </p:cNvPr>
          <p:cNvSpPr>
            <a:spLocks noGrp="1"/>
          </p:cNvSpPr>
          <p:nvPr>
            <p:ph idx="1"/>
          </p:nvPr>
        </p:nvSpPr>
        <p:spPr>
          <a:xfrm>
            <a:off x="427704" y="945066"/>
            <a:ext cx="8716297" cy="3520388"/>
          </a:xfrm>
        </p:spPr>
        <p:txBody>
          <a:bodyPr/>
          <a:lstStyle/>
          <a:p>
            <a:pPr marL="385763" indent="-385763">
              <a:buFont typeface="+mj-lt"/>
              <a:buAutoNum type="arabicPeriod" startAt="4"/>
            </a:pPr>
            <a:r>
              <a:rPr lang="en-US" dirty="0">
                <a:solidFill>
                  <a:schemeClr val="bg1"/>
                </a:solidFill>
              </a:rPr>
              <a:t>Putting it all together (i.e., next steps)</a:t>
            </a:r>
          </a:p>
          <a:p>
            <a:pPr lvl="1"/>
            <a:r>
              <a:rPr lang="en-US" dirty="0">
                <a:solidFill>
                  <a:schemeClr val="bg1"/>
                </a:solidFill>
              </a:rPr>
              <a:t>Comparison trial of “standard” vs. best results from the three individual studies</a:t>
            </a:r>
          </a:p>
          <a:p>
            <a:pPr lvl="1"/>
            <a:r>
              <a:rPr lang="en-US" dirty="0">
                <a:solidFill>
                  <a:schemeClr val="bg1"/>
                </a:solidFill>
              </a:rPr>
              <a:t>Standard: 80 ppm N, 90% NO</a:t>
            </a:r>
            <a:r>
              <a:rPr lang="en-US" baseline="-25000" dirty="0">
                <a:solidFill>
                  <a:schemeClr val="bg1"/>
                </a:solidFill>
              </a:rPr>
              <a:t>3</a:t>
            </a:r>
            <a:r>
              <a:rPr lang="en-US" baseline="30000" dirty="0">
                <a:solidFill>
                  <a:schemeClr val="bg1"/>
                </a:solidFill>
              </a:rPr>
              <a:t>-</a:t>
            </a:r>
            <a:r>
              <a:rPr lang="en-US" dirty="0">
                <a:solidFill>
                  <a:schemeClr val="bg1"/>
                </a:solidFill>
              </a:rPr>
              <a:t>, EC of ~1.3 mS/cm</a:t>
            </a:r>
          </a:p>
          <a:p>
            <a:pPr lvl="1"/>
            <a:r>
              <a:rPr lang="en-US" dirty="0">
                <a:solidFill>
                  <a:schemeClr val="bg1"/>
                </a:solidFill>
              </a:rPr>
              <a:t>Optimized: ? ppm N, 80% NO</a:t>
            </a:r>
            <a:r>
              <a:rPr lang="en-US" baseline="-25000" dirty="0">
                <a:solidFill>
                  <a:schemeClr val="bg1"/>
                </a:solidFill>
              </a:rPr>
              <a:t>3</a:t>
            </a:r>
            <a:r>
              <a:rPr lang="en-US" baseline="30000" dirty="0">
                <a:solidFill>
                  <a:schemeClr val="bg1"/>
                </a:solidFill>
              </a:rPr>
              <a:t>-</a:t>
            </a:r>
            <a:r>
              <a:rPr lang="en-US" dirty="0">
                <a:solidFill>
                  <a:schemeClr val="bg1"/>
                </a:solidFill>
              </a:rPr>
              <a:t>, EC of 2.3 mS/cm</a:t>
            </a:r>
          </a:p>
        </p:txBody>
      </p:sp>
      <p:pic>
        <p:nvPicPr>
          <p:cNvPr id="11" name="Picture 10" descr="A row of potted plants&#10;&#10;Description automatically generated">
            <a:extLst>
              <a:ext uri="{FF2B5EF4-FFF2-40B4-BE49-F238E27FC236}">
                <a16:creationId xmlns:a16="http://schemas.microsoft.com/office/drawing/2014/main" id="{B505ADA0-1B72-7E25-7702-E9EAE40AC4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1563989" y="2476775"/>
            <a:ext cx="2479671" cy="2125980"/>
          </a:xfrm>
          <a:prstGeom prst="rect">
            <a:avLst/>
          </a:prstGeom>
        </p:spPr>
      </p:pic>
      <p:pic>
        <p:nvPicPr>
          <p:cNvPr id="13" name="Picture 12" descr="A row of plants on a shelf&#10;&#10;Description automatically generated">
            <a:extLst>
              <a:ext uri="{FF2B5EF4-FFF2-40B4-BE49-F238E27FC236}">
                <a16:creationId xmlns:a16="http://schemas.microsoft.com/office/drawing/2014/main" id="{02CC1B72-BD8A-31CA-2E66-08BAE6492E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0800000">
            <a:off x="4110517" y="2299929"/>
            <a:ext cx="3663236" cy="2537460"/>
          </a:xfrm>
          <a:prstGeom prst="rect">
            <a:avLst/>
          </a:prstGeom>
        </p:spPr>
      </p:pic>
      <p:sp>
        <p:nvSpPr>
          <p:cNvPr id="14" name="TextBox 13">
            <a:extLst>
              <a:ext uri="{FF2B5EF4-FFF2-40B4-BE49-F238E27FC236}">
                <a16:creationId xmlns:a16="http://schemas.microsoft.com/office/drawing/2014/main" id="{C0AC9149-2244-4E46-BCF5-C3D8700016D2}"/>
              </a:ext>
            </a:extLst>
          </p:cNvPr>
          <p:cNvSpPr txBox="1"/>
          <p:nvPr/>
        </p:nvSpPr>
        <p:spPr>
          <a:xfrm>
            <a:off x="1740835" y="4832362"/>
            <a:ext cx="2125980" cy="300082"/>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white"/>
                </a:solidFill>
                <a:latin typeface="Arial" panose="020B0604020202020204"/>
                <a:ea typeface="+mn-ea"/>
                <a:cs typeface="+mn-cs"/>
              </a:rPr>
              <a:t>At transplant</a:t>
            </a:r>
          </a:p>
        </p:txBody>
      </p:sp>
      <p:sp>
        <p:nvSpPr>
          <p:cNvPr id="17" name="TextBox 16">
            <a:extLst>
              <a:ext uri="{FF2B5EF4-FFF2-40B4-BE49-F238E27FC236}">
                <a16:creationId xmlns:a16="http://schemas.microsoft.com/office/drawing/2014/main" id="{C1506958-D7C0-183A-29A0-2A2BD02A9ACB}"/>
              </a:ext>
            </a:extLst>
          </p:cNvPr>
          <p:cNvSpPr txBox="1"/>
          <p:nvPr/>
        </p:nvSpPr>
        <p:spPr>
          <a:xfrm>
            <a:off x="4011511" y="4840300"/>
            <a:ext cx="3861250" cy="300082"/>
          </a:xfrm>
          <a:prstGeom prst="rect">
            <a:avLst/>
          </a:prstGeom>
          <a:noFill/>
        </p:spPr>
        <p:txBody>
          <a:bodyPr wrap="square" rtlCol="0">
            <a:spAutoFit/>
          </a:bodyPr>
          <a:lstStyle/>
          <a:p>
            <a:pPr algn="ctr" defTabSz="685800" fontAlgn="auto">
              <a:spcBef>
                <a:spcPts val="0"/>
              </a:spcBef>
              <a:spcAft>
                <a:spcPts val="0"/>
              </a:spcAft>
            </a:pPr>
            <a:r>
              <a:rPr lang="en-US" sz="1350" dirty="0">
                <a:solidFill>
                  <a:prstClr val="white"/>
                </a:solidFill>
                <a:latin typeface="Arial" panose="020B0604020202020204"/>
                <a:ea typeface="+mn-ea"/>
                <a:cs typeface="+mn-cs"/>
              </a:rPr>
              <a:t>5 weeks of treatment</a:t>
            </a:r>
          </a:p>
        </p:txBody>
      </p:sp>
    </p:spTree>
    <p:extLst>
      <p:ext uri="{BB962C8B-B14F-4D97-AF65-F5344CB8AC3E}">
        <p14:creationId xmlns:p14="http://schemas.microsoft.com/office/powerpoint/2010/main" val="365082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EE0A7-78AA-0F7E-5BDE-3F5D2D6341E3}"/>
              </a:ext>
            </a:extLst>
          </p:cNvPr>
          <p:cNvSpPr>
            <a:spLocks noGrp="1"/>
          </p:cNvSpPr>
          <p:nvPr>
            <p:ph type="ctrTitle"/>
          </p:nvPr>
        </p:nvSpPr>
        <p:spPr/>
        <p:txBody>
          <a:bodyPr/>
          <a:lstStyle/>
          <a:p>
            <a:r>
              <a:rPr lang="en-US" dirty="0"/>
              <a:t>Jackson Lab</a:t>
            </a:r>
          </a:p>
        </p:txBody>
      </p:sp>
      <p:sp>
        <p:nvSpPr>
          <p:cNvPr id="3" name="Subtitle 2">
            <a:extLst>
              <a:ext uri="{FF2B5EF4-FFF2-40B4-BE49-F238E27FC236}">
                <a16:creationId xmlns:a16="http://schemas.microsoft.com/office/drawing/2014/main" id="{D92E84A7-D336-37F3-AEC7-086DFF013DD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89208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43500"/>
          </a:xfrm>
          <a:prstGeom prst="rect">
            <a:avLst/>
          </a:prstGeom>
        </p:spPr>
      </p:pic>
      <p:sp>
        <p:nvSpPr>
          <p:cNvPr id="7" name="Rectangle 6"/>
          <p:cNvSpPr/>
          <p:nvPr/>
        </p:nvSpPr>
        <p:spPr>
          <a:xfrm>
            <a:off x="532370" y="692420"/>
            <a:ext cx="8126233" cy="2312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8" name="Title 1"/>
          <p:cNvSpPr>
            <a:spLocks noGrp="1"/>
          </p:cNvSpPr>
          <p:nvPr>
            <p:ph type="ctrTitle"/>
          </p:nvPr>
        </p:nvSpPr>
        <p:spPr>
          <a:xfrm>
            <a:off x="532370" y="692420"/>
            <a:ext cx="8126233" cy="2312930"/>
          </a:xfrm>
        </p:spPr>
        <p:txBody>
          <a:bodyPr>
            <a:noAutofit/>
          </a:bodyPr>
          <a:lstStyle/>
          <a:p>
            <a:r>
              <a:rPr lang="en-US" sz="3600" b="1" dirty="0">
                <a:solidFill>
                  <a:schemeClr val="bg1"/>
                </a:solidFill>
              </a:rPr>
              <a:t>The Characterization and Development of Soilless Substrate Systems for Mother Plant Production of Strawberries</a:t>
            </a:r>
          </a:p>
        </p:txBody>
      </p:sp>
      <p:sp>
        <p:nvSpPr>
          <p:cNvPr id="9" name="Rectangle 8"/>
          <p:cNvSpPr/>
          <p:nvPr/>
        </p:nvSpPr>
        <p:spPr>
          <a:xfrm>
            <a:off x="2586068" y="3154690"/>
            <a:ext cx="4380807" cy="979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0" name="Subtitle 2"/>
          <p:cNvSpPr>
            <a:spLocks noGrp="1"/>
          </p:cNvSpPr>
          <p:nvPr>
            <p:ph type="subTitle" idx="1"/>
          </p:nvPr>
        </p:nvSpPr>
        <p:spPr>
          <a:xfrm>
            <a:off x="2586068" y="3155470"/>
            <a:ext cx="4380807" cy="1360660"/>
          </a:xfrm>
        </p:spPr>
        <p:txBody>
          <a:bodyPr>
            <a:normAutofit/>
          </a:bodyPr>
          <a:lstStyle/>
          <a:p>
            <a:pPr>
              <a:lnSpc>
                <a:spcPct val="100000"/>
              </a:lnSpc>
            </a:pPr>
            <a:r>
              <a:rPr lang="en-US" dirty="0">
                <a:solidFill>
                  <a:schemeClr val="bg1"/>
                </a:solidFill>
              </a:rPr>
              <a:t>Brandan A. Shur </a:t>
            </a:r>
          </a:p>
          <a:p>
            <a:pPr>
              <a:lnSpc>
                <a:spcPct val="100000"/>
              </a:lnSpc>
            </a:pPr>
            <a:r>
              <a:rPr lang="en-US" dirty="0">
                <a:solidFill>
                  <a:schemeClr val="bg1"/>
                </a:solidFill>
              </a:rPr>
              <a:t>North Carolina State University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61176"/>
            <a:ext cx="8229600" cy="572494"/>
          </a:xfrm>
        </p:spPr>
        <p:txBody>
          <a:bodyPr/>
          <a:lstStyle/>
          <a:p>
            <a:r>
              <a:rPr lang="en-US" dirty="0"/>
              <a:t>Projects</a:t>
            </a:r>
          </a:p>
        </p:txBody>
      </p:sp>
      <p:sp>
        <p:nvSpPr>
          <p:cNvPr id="3" name="Rounded Rectangle 2"/>
          <p:cNvSpPr/>
          <p:nvPr/>
        </p:nvSpPr>
        <p:spPr>
          <a:xfrm>
            <a:off x="249865" y="1033670"/>
            <a:ext cx="8644270" cy="1208717"/>
          </a:xfrm>
          <a:prstGeom prst="roundRect">
            <a:avLst/>
          </a:prstGeom>
          <a:solidFill>
            <a:schemeClr val="accent2">
              <a:lumMod val="60000"/>
              <a:lumOff val="40000"/>
            </a:schemeClr>
          </a:solidFill>
          <a:ln w="190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r>
              <a:rPr lang="en-US" sz="2800" b="1" dirty="0">
                <a:solidFill>
                  <a:prstClr val="black"/>
                </a:solidFill>
                <a:latin typeface="Arial"/>
                <a:ea typeface="ＭＳ Ｐゴシック" charset="0"/>
                <a:cs typeface="Arial"/>
              </a:rPr>
              <a:t>#1: Substrate Composition’s Influence on Strawberry Mother Plant Production</a:t>
            </a:r>
            <a:r>
              <a:rPr lang="en-US" b="1" dirty="0"/>
              <a:t> </a:t>
            </a:r>
          </a:p>
        </p:txBody>
      </p:sp>
    </p:spTree>
    <p:extLst>
      <p:ext uri="{BB962C8B-B14F-4D97-AF65-F5344CB8AC3E}">
        <p14:creationId xmlns:p14="http://schemas.microsoft.com/office/powerpoint/2010/main" val="274677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2753"/>
            <a:ext cx="9144000" cy="2006617"/>
          </a:xfrm>
        </p:spPr>
        <p:txBody>
          <a:bodyPr/>
          <a:lstStyle/>
          <a:p>
            <a:r>
              <a:rPr lang="en-US" u="sng" dirty="0"/>
              <a:t>Project 1</a:t>
            </a:r>
            <a:r>
              <a:rPr lang="en-US" dirty="0"/>
              <a:t>: Peat-based </a:t>
            </a:r>
            <a:r>
              <a:rPr lang="en-US" sz="2800" dirty="0">
                <a:solidFill>
                  <a:prstClr val="black"/>
                </a:solidFill>
              </a:rPr>
              <a:t>Substrate Composition’s Influence on Strawberry Mother Plant Production</a:t>
            </a:r>
            <a:r>
              <a:rPr lang="en-US" sz="1800" dirty="0">
                <a:solidFill>
                  <a:prstClr val="white"/>
                </a:solidFill>
                <a:latin typeface="Calibri"/>
                <a:ea typeface="+mn-ea"/>
                <a:cs typeface="+mn-cs"/>
              </a:rPr>
              <a:t> </a:t>
            </a:r>
            <a:endParaRPr lang="en-US" dirty="0"/>
          </a:p>
        </p:txBody>
      </p:sp>
      <p:sp>
        <p:nvSpPr>
          <p:cNvPr id="5" name="Title 1"/>
          <p:cNvSpPr txBox="1">
            <a:spLocks/>
          </p:cNvSpPr>
          <p:nvPr/>
        </p:nvSpPr>
        <p:spPr bwMode="auto">
          <a:xfrm>
            <a:off x="603397" y="2179676"/>
            <a:ext cx="7937205" cy="2006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a:lstStyle>
          <a:p>
            <a:pPr marL="457200" indent="-457200" algn="l">
              <a:buClr>
                <a:schemeClr val="tx1"/>
              </a:buClr>
              <a:buFont typeface="Arial" panose="020B0604020202020204" pitchFamily="34" charset="0"/>
              <a:buChar char="•"/>
            </a:pPr>
            <a:r>
              <a:rPr lang="en-US" sz="2200" b="0" dirty="0">
                <a:solidFill>
                  <a:srgbClr val="FF0000"/>
                </a:solidFill>
              </a:rPr>
              <a:t>Objective #1</a:t>
            </a:r>
            <a:r>
              <a:rPr lang="en-US" sz="2200" b="0" dirty="0"/>
              <a:t>: Determine the influence of peat amended with various products on physical and chemical properties.</a:t>
            </a:r>
          </a:p>
          <a:p>
            <a:pPr algn="l"/>
            <a:endParaRPr lang="en-US" sz="2200" b="0" dirty="0"/>
          </a:p>
          <a:p>
            <a:pPr marL="457200" indent="-457200" algn="l">
              <a:buClr>
                <a:schemeClr val="tx1"/>
              </a:buClr>
              <a:buFont typeface="Arial" panose="020B0604020202020204" pitchFamily="34" charset="0"/>
              <a:buChar char="•"/>
            </a:pPr>
            <a:r>
              <a:rPr lang="en-US" sz="2200" b="0" dirty="0">
                <a:solidFill>
                  <a:srgbClr val="FF0000"/>
                </a:solidFill>
              </a:rPr>
              <a:t>Objective #2</a:t>
            </a:r>
            <a:r>
              <a:rPr lang="en-US" sz="2200" b="0" dirty="0"/>
              <a:t>: Influence of substrate composition on daughter plant number.</a:t>
            </a:r>
          </a:p>
          <a:p>
            <a:pPr marL="457200" indent="-457200" algn="l">
              <a:buClr>
                <a:schemeClr val="tx1"/>
              </a:buClr>
              <a:buFont typeface="Arial" panose="020B0604020202020204" pitchFamily="34" charset="0"/>
              <a:buChar char="•"/>
            </a:pPr>
            <a:endParaRPr lang="en-US" sz="2200" b="0" dirty="0"/>
          </a:p>
          <a:p>
            <a:pPr marL="457200" indent="-457200" algn="l">
              <a:buClr>
                <a:schemeClr val="tx1"/>
              </a:buClr>
              <a:buFont typeface="Arial" panose="020B0604020202020204" pitchFamily="34" charset="0"/>
              <a:buChar char="•"/>
            </a:pPr>
            <a:r>
              <a:rPr lang="en-US" sz="2200" b="0" dirty="0">
                <a:solidFill>
                  <a:srgbClr val="FF0000"/>
                </a:solidFill>
              </a:rPr>
              <a:t>Hypothesis</a:t>
            </a:r>
            <a:r>
              <a:rPr lang="en-US" sz="2200" b="0" dirty="0"/>
              <a:t>: Substrate composition will vary in chemical and physical properties, thereby influencing daughter plant production. </a:t>
            </a:r>
          </a:p>
        </p:txBody>
      </p:sp>
    </p:spTree>
    <p:extLst>
      <p:ext uri="{BB962C8B-B14F-4D97-AF65-F5344CB8AC3E}">
        <p14:creationId xmlns:p14="http://schemas.microsoft.com/office/powerpoint/2010/main" val="337493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461176"/>
            <a:ext cx="8229600" cy="572494"/>
          </a:xfrm>
        </p:spPr>
        <p:txBody>
          <a:bodyPr/>
          <a:lstStyle/>
          <a:p>
            <a:r>
              <a:rPr lang="en-US" dirty="0"/>
              <a:t>1) Dry Weights</a:t>
            </a:r>
            <a:endParaRPr lang="en-US" dirty="0">
              <a:solidFill>
                <a:srgbClr val="FF0000"/>
              </a:solidFill>
            </a:endParaRPr>
          </a:p>
        </p:txBody>
      </p:sp>
      <p:pic>
        <p:nvPicPr>
          <p:cNvPr id="21" name="Picture 20"/>
          <p:cNvPicPr/>
          <p:nvPr/>
        </p:nvPicPr>
        <p:blipFill>
          <a:blip r:embed="rId3">
            <a:extLst>
              <a:ext uri="{28A0092B-C50C-407E-A947-70E740481C1C}">
                <a14:useLocalDpi xmlns:a14="http://schemas.microsoft.com/office/drawing/2010/main" val="0"/>
              </a:ext>
            </a:extLst>
          </a:blip>
          <a:srcRect/>
          <a:stretch>
            <a:fillRect/>
          </a:stretch>
        </p:blipFill>
        <p:spPr bwMode="auto">
          <a:xfrm>
            <a:off x="2635498" y="365642"/>
            <a:ext cx="6498614" cy="4682324"/>
          </a:xfrm>
          <a:prstGeom prst="rect">
            <a:avLst/>
          </a:prstGeom>
          <a:noFill/>
        </p:spPr>
      </p:pic>
      <p:sp>
        <p:nvSpPr>
          <p:cNvPr id="19" name="Content Placeholder 2"/>
          <p:cNvSpPr txBox="1">
            <a:spLocks/>
          </p:cNvSpPr>
          <p:nvPr/>
        </p:nvSpPr>
        <p:spPr bwMode="auto">
          <a:xfrm>
            <a:off x="26601" y="936767"/>
            <a:ext cx="1440828" cy="50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1400" i="1" dirty="0"/>
              <a:t>No significant differences</a:t>
            </a:r>
          </a:p>
        </p:txBody>
      </p:sp>
      <p:sp>
        <p:nvSpPr>
          <p:cNvPr id="2" name="TextBox 1">
            <a:extLst>
              <a:ext uri="{FF2B5EF4-FFF2-40B4-BE49-F238E27FC236}">
                <a16:creationId xmlns:a16="http://schemas.microsoft.com/office/drawing/2014/main" id="{08AC8F30-BDE4-295C-8AAF-F4BE3900831C}"/>
              </a:ext>
            </a:extLst>
          </p:cNvPr>
          <p:cNvSpPr txBox="1"/>
          <p:nvPr/>
        </p:nvSpPr>
        <p:spPr>
          <a:xfrm>
            <a:off x="0" y="510450"/>
            <a:ext cx="1767385" cy="523220"/>
          </a:xfrm>
          <a:prstGeom prst="rect">
            <a:avLst/>
          </a:prstGeom>
          <a:noFill/>
        </p:spPr>
        <p:txBody>
          <a:bodyPr wrap="square" rtlCol="0">
            <a:spAutoFit/>
          </a:bodyPr>
          <a:lstStyle/>
          <a:p>
            <a:r>
              <a:rPr lang="en-US" sz="2800" b="1" i="1" dirty="0"/>
              <a:t>P </a:t>
            </a:r>
            <a:r>
              <a:rPr lang="en-US" sz="2800" b="1" dirty="0"/>
              <a:t>= 0.506</a:t>
            </a:r>
            <a:endParaRPr lang="en-US" sz="2800" b="1" i="1" dirty="0"/>
          </a:p>
        </p:txBody>
      </p:sp>
      <p:sp>
        <p:nvSpPr>
          <p:cNvPr id="3" name="TextBox 2"/>
          <p:cNvSpPr txBox="1"/>
          <p:nvPr/>
        </p:nvSpPr>
        <p:spPr>
          <a:xfrm>
            <a:off x="9888" y="4497169"/>
            <a:ext cx="2625610" cy="646331"/>
          </a:xfrm>
          <a:prstGeom prst="rect">
            <a:avLst/>
          </a:prstGeom>
          <a:noFill/>
        </p:spPr>
        <p:txBody>
          <a:bodyPr wrap="square" rtlCol="0">
            <a:spAutoFit/>
          </a:bodyPr>
          <a:lstStyle/>
          <a:p>
            <a:r>
              <a:rPr lang="en-US" b="1" i="1" dirty="0"/>
              <a:t>*Little to no differences in plant traits</a:t>
            </a:r>
          </a:p>
        </p:txBody>
      </p:sp>
      <p:sp>
        <p:nvSpPr>
          <p:cNvPr id="6" name="TextBox 5">
            <a:extLst>
              <a:ext uri="{FF2B5EF4-FFF2-40B4-BE49-F238E27FC236}">
                <a16:creationId xmlns:a16="http://schemas.microsoft.com/office/drawing/2014/main" id="{00D0D9D8-B749-8ED2-C9C9-A6EE56504DAC}"/>
              </a:ext>
            </a:extLst>
          </p:cNvPr>
          <p:cNvSpPr txBox="1"/>
          <p:nvPr/>
        </p:nvSpPr>
        <p:spPr>
          <a:xfrm>
            <a:off x="26601" y="1806005"/>
            <a:ext cx="4640094" cy="1754326"/>
          </a:xfrm>
          <a:prstGeom prst="rect">
            <a:avLst/>
          </a:prstGeom>
          <a:noFill/>
        </p:spPr>
        <p:txBody>
          <a:bodyPr wrap="square">
            <a:spAutoFit/>
          </a:bodyPr>
          <a:lstStyle/>
          <a:p>
            <a:r>
              <a:rPr lang="en-US" dirty="0">
                <a:latin typeface="Times New Roman" panose="02020603050405020304" pitchFamily="18" charset="0"/>
                <a:ea typeface="Calibri" panose="020F0502020204030204" pitchFamily="34" charset="0"/>
              </a:rPr>
              <a:t>S = Peat</a:t>
            </a:r>
          </a:p>
          <a:p>
            <a:r>
              <a:rPr lang="en-US" dirty="0">
                <a:latin typeface="Times New Roman" panose="02020603050405020304" pitchFamily="18" charset="0"/>
                <a:ea typeface="Calibri" panose="020F0502020204030204" pitchFamily="34" charset="0"/>
              </a:rPr>
              <a:t>P = </a:t>
            </a:r>
            <a:r>
              <a:rPr lang="en-US" dirty="0" err="1">
                <a:latin typeface="Times New Roman" panose="02020603050405020304" pitchFamily="18" charset="0"/>
                <a:ea typeface="Calibri" panose="020F0502020204030204" pitchFamily="34" charset="0"/>
              </a:rPr>
              <a:t>Perlinte</a:t>
            </a:r>
            <a:endParaRPr lang="en-US" dirty="0">
              <a:latin typeface="Times New Roman" panose="02020603050405020304" pitchFamily="18" charset="0"/>
              <a:ea typeface="Calibri" panose="020F0502020204030204" pitchFamily="34" charset="0"/>
            </a:endParaRPr>
          </a:p>
          <a:p>
            <a:r>
              <a:rPr lang="en-US" sz="1800" dirty="0">
                <a:effectLst/>
                <a:latin typeface="Times New Roman" panose="02020603050405020304" pitchFamily="18" charset="0"/>
                <a:ea typeface="Calibri" panose="020F0502020204030204" pitchFamily="34" charset="0"/>
              </a:rPr>
              <a:t>GF = </a:t>
            </a:r>
            <a:r>
              <a:rPr lang="en-US" sz="1800" dirty="0" err="1">
                <a:effectLst/>
                <a:latin typeface="Times New Roman" panose="02020603050405020304" pitchFamily="18" charset="0"/>
                <a:ea typeface="Calibri" panose="020F0502020204030204" pitchFamily="34" charset="0"/>
              </a:rPr>
              <a:t>GreenFibre</a:t>
            </a:r>
            <a:r>
              <a:rPr lang="en-US" sz="1800" dirty="0">
                <a:effectLst/>
                <a:latin typeface="Times New Roman" panose="02020603050405020304" pitchFamily="18" charset="0"/>
                <a:ea typeface="Calibri" panose="020F0502020204030204" pitchFamily="34" charset="0"/>
              </a:rPr>
              <a:t>; </a:t>
            </a:r>
          </a:p>
          <a:p>
            <a:r>
              <a:rPr lang="en-US" sz="1800" dirty="0">
                <a:effectLst/>
                <a:latin typeface="Times New Roman" panose="02020603050405020304" pitchFamily="18" charset="0"/>
                <a:ea typeface="Calibri" panose="020F0502020204030204" pitchFamily="34" charset="0"/>
              </a:rPr>
              <a:t>FG = </a:t>
            </a:r>
            <a:r>
              <a:rPr lang="en-US" sz="1800" dirty="0" err="1">
                <a:effectLst/>
                <a:latin typeface="Times New Roman" panose="02020603050405020304" pitchFamily="18" charset="0"/>
                <a:ea typeface="Calibri" panose="020F0502020204030204" pitchFamily="34" charset="0"/>
              </a:rPr>
              <a:t>ForestGold</a:t>
            </a:r>
            <a:r>
              <a:rPr lang="en-US" sz="1800" dirty="0">
                <a:effectLst/>
                <a:latin typeface="Times New Roman" panose="02020603050405020304" pitchFamily="18" charset="0"/>
                <a:ea typeface="Calibri" panose="020F0502020204030204" pitchFamily="34" charset="0"/>
              </a:rPr>
              <a:t>;</a:t>
            </a:r>
          </a:p>
          <a:p>
            <a:r>
              <a:rPr lang="en-US" sz="1800" dirty="0">
                <a:effectLst/>
                <a:latin typeface="Times New Roman" panose="02020603050405020304" pitchFamily="18" charset="0"/>
                <a:ea typeface="Calibri" panose="020F0502020204030204" pitchFamily="34" charset="0"/>
              </a:rPr>
              <a:t>PTS = processed tree </a:t>
            </a:r>
          </a:p>
          <a:p>
            <a:r>
              <a:rPr lang="en-US" sz="1800" dirty="0">
                <a:effectLst/>
                <a:latin typeface="Times New Roman" panose="02020603050405020304" pitchFamily="18" charset="0"/>
                <a:ea typeface="Calibri" panose="020F0502020204030204" pitchFamily="34" charset="0"/>
              </a:rPr>
              <a:t>substrate</a:t>
            </a:r>
            <a:r>
              <a:rPr lang="en-US" dirty="0">
                <a:effectLst/>
              </a:rPr>
              <a:t> </a:t>
            </a:r>
            <a:endParaRPr lang="en-US" dirty="0"/>
          </a:p>
        </p:txBody>
      </p:sp>
    </p:spTree>
    <p:extLst>
      <p:ext uri="{BB962C8B-B14F-4D97-AF65-F5344CB8AC3E}">
        <p14:creationId xmlns:p14="http://schemas.microsoft.com/office/powerpoint/2010/main" val="2908293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406394" y="1597332"/>
            <a:ext cx="6552702" cy="3546168"/>
          </a:xfrm>
          <a:prstGeom prst="rect">
            <a:avLst/>
          </a:prstGeom>
        </p:spPr>
      </p:pic>
      <p:sp>
        <p:nvSpPr>
          <p:cNvPr id="10" name="Title 1"/>
          <p:cNvSpPr>
            <a:spLocks noGrp="1"/>
          </p:cNvSpPr>
          <p:nvPr>
            <p:ph type="title"/>
          </p:nvPr>
        </p:nvSpPr>
        <p:spPr>
          <a:xfrm>
            <a:off x="457200" y="461176"/>
            <a:ext cx="8229600" cy="572494"/>
          </a:xfrm>
        </p:spPr>
        <p:txBody>
          <a:bodyPr/>
          <a:lstStyle/>
          <a:p>
            <a:r>
              <a:rPr lang="en-US" dirty="0"/>
              <a:t>Daughter Plant Number</a:t>
            </a:r>
            <a:endParaRPr lang="en-US" dirty="0">
              <a:solidFill>
                <a:srgbClr val="FF0000"/>
              </a:solidFill>
            </a:endParaRPr>
          </a:p>
        </p:txBody>
      </p:sp>
      <p:sp>
        <p:nvSpPr>
          <p:cNvPr id="2" name="TextBox 1">
            <a:extLst>
              <a:ext uri="{FF2B5EF4-FFF2-40B4-BE49-F238E27FC236}">
                <a16:creationId xmlns:a16="http://schemas.microsoft.com/office/drawing/2014/main" id="{C4955559-1F45-7054-2D19-6EAC58B2FC68}"/>
              </a:ext>
            </a:extLst>
          </p:cNvPr>
          <p:cNvSpPr txBox="1"/>
          <p:nvPr/>
        </p:nvSpPr>
        <p:spPr>
          <a:xfrm>
            <a:off x="0" y="510450"/>
            <a:ext cx="1665514" cy="523220"/>
          </a:xfrm>
          <a:prstGeom prst="rect">
            <a:avLst/>
          </a:prstGeom>
          <a:noFill/>
        </p:spPr>
        <p:txBody>
          <a:bodyPr wrap="square" rtlCol="0">
            <a:spAutoFit/>
          </a:bodyPr>
          <a:lstStyle/>
          <a:p>
            <a:r>
              <a:rPr lang="en-US" sz="2800" b="1" i="1" dirty="0"/>
              <a:t>P &lt; 0.001 </a:t>
            </a:r>
          </a:p>
        </p:txBody>
      </p:sp>
      <p:sp>
        <p:nvSpPr>
          <p:cNvPr id="6" name="Oval 5"/>
          <p:cNvSpPr/>
          <p:nvPr/>
        </p:nvSpPr>
        <p:spPr>
          <a:xfrm>
            <a:off x="4720931" y="1527295"/>
            <a:ext cx="961814" cy="659663"/>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143601" y="1652846"/>
            <a:ext cx="961814" cy="659663"/>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951963" y="1224651"/>
            <a:ext cx="3007133" cy="391884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6B38FD1-D30D-309E-69C7-6E2665138362}"/>
              </a:ext>
            </a:extLst>
          </p:cNvPr>
          <p:cNvSpPr txBox="1"/>
          <p:nvPr/>
        </p:nvSpPr>
        <p:spPr>
          <a:xfrm>
            <a:off x="144131" y="1406351"/>
            <a:ext cx="2346412" cy="2308324"/>
          </a:xfrm>
          <a:prstGeom prst="rect">
            <a:avLst/>
          </a:prstGeom>
          <a:noFill/>
        </p:spPr>
        <p:txBody>
          <a:bodyPr wrap="square">
            <a:spAutoFit/>
          </a:bodyPr>
          <a:lstStyle/>
          <a:p>
            <a:r>
              <a:rPr lang="en-US" sz="1600" dirty="0">
                <a:latin typeface="Times New Roman" panose="02020603050405020304" pitchFamily="18" charset="0"/>
                <a:ea typeface="Calibri" panose="020F0502020204030204" pitchFamily="34" charset="0"/>
              </a:rPr>
              <a:t>S = Peat</a:t>
            </a:r>
          </a:p>
          <a:p>
            <a:r>
              <a:rPr lang="en-US" sz="1600" dirty="0">
                <a:latin typeface="Times New Roman" panose="02020603050405020304" pitchFamily="18" charset="0"/>
                <a:ea typeface="Calibri" panose="020F0502020204030204" pitchFamily="34" charset="0"/>
              </a:rPr>
              <a:t>P = </a:t>
            </a:r>
            <a:r>
              <a:rPr lang="en-US" sz="1600" dirty="0" err="1">
                <a:latin typeface="Times New Roman" panose="02020603050405020304" pitchFamily="18" charset="0"/>
                <a:ea typeface="Calibri" panose="020F0502020204030204" pitchFamily="34" charset="0"/>
              </a:rPr>
              <a:t>Perlinte</a:t>
            </a:r>
            <a:endParaRPr lang="en-US" sz="1600" dirty="0">
              <a:latin typeface="Times New Roman" panose="02020603050405020304" pitchFamily="18" charset="0"/>
              <a:ea typeface="Calibri" panose="020F0502020204030204" pitchFamily="34" charset="0"/>
            </a:endParaRPr>
          </a:p>
          <a:p>
            <a:r>
              <a:rPr lang="en-US" sz="1600" dirty="0">
                <a:effectLst/>
                <a:latin typeface="Times New Roman" panose="02020603050405020304" pitchFamily="18" charset="0"/>
                <a:ea typeface="Calibri" panose="020F0502020204030204" pitchFamily="34" charset="0"/>
              </a:rPr>
              <a:t>APB = aged pine bark</a:t>
            </a:r>
            <a:endParaRPr lang="en-US" sz="1600" dirty="0">
              <a:latin typeface="Times New Roman" panose="02020603050405020304" pitchFamily="18" charset="0"/>
              <a:ea typeface="Calibri" panose="020F0502020204030204" pitchFamily="34" charset="0"/>
            </a:endParaRPr>
          </a:p>
          <a:p>
            <a:endParaRPr lang="en-US" sz="1600" dirty="0">
              <a:effectLst/>
              <a:latin typeface="Times New Roman" panose="02020603050405020304" pitchFamily="18" charset="0"/>
              <a:ea typeface="Calibri" panose="020F0502020204030204" pitchFamily="34" charset="0"/>
            </a:endParaRPr>
          </a:p>
          <a:p>
            <a:r>
              <a:rPr lang="en-US" sz="1600" dirty="0">
                <a:latin typeface="Times New Roman" panose="02020603050405020304" pitchFamily="18" charset="0"/>
                <a:ea typeface="Calibri" panose="020F0502020204030204" pitchFamily="34" charset="0"/>
              </a:rPr>
              <a:t>Wood fiber products:</a:t>
            </a:r>
            <a:endParaRPr lang="en-US" sz="1600" dirty="0">
              <a:effectLst/>
              <a:latin typeface="Times New Roman" panose="02020603050405020304" pitchFamily="18" charset="0"/>
              <a:ea typeface="Calibri" panose="020F0502020204030204" pitchFamily="34" charset="0"/>
            </a:endParaRPr>
          </a:p>
          <a:p>
            <a:r>
              <a:rPr lang="en-US" sz="1600" dirty="0">
                <a:effectLst/>
                <a:latin typeface="Times New Roman" panose="02020603050405020304" pitchFamily="18" charset="0"/>
                <a:ea typeface="Calibri" panose="020F0502020204030204" pitchFamily="34" charset="0"/>
              </a:rPr>
              <a:t>GF = </a:t>
            </a:r>
            <a:r>
              <a:rPr lang="en-US" sz="1600" dirty="0" err="1">
                <a:effectLst/>
                <a:latin typeface="Times New Roman" panose="02020603050405020304" pitchFamily="18" charset="0"/>
                <a:ea typeface="Calibri" panose="020F0502020204030204" pitchFamily="34" charset="0"/>
              </a:rPr>
              <a:t>GreenFibre</a:t>
            </a:r>
            <a:r>
              <a:rPr lang="en-US" sz="1600" dirty="0">
                <a:effectLst/>
                <a:latin typeface="Times New Roman" panose="02020603050405020304" pitchFamily="18" charset="0"/>
                <a:ea typeface="Calibri" panose="020F0502020204030204" pitchFamily="34" charset="0"/>
              </a:rPr>
              <a:t>; </a:t>
            </a:r>
          </a:p>
          <a:p>
            <a:r>
              <a:rPr lang="en-US" sz="1600" dirty="0">
                <a:effectLst/>
                <a:latin typeface="Times New Roman" panose="02020603050405020304" pitchFamily="18" charset="0"/>
                <a:ea typeface="Calibri" panose="020F0502020204030204" pitchFamily="34" charset="0"/>
              </a:rPr>
              <a:t>FG = </a:t>
            </a:r>
            <a:r>
              <a:rPr lang="en-US" sz="1600" dirty="0" err="1">
                <a:effectLst/>
                <a:latin typeface="Times New Roman" panose="02020603050405020304" pitchFamily="18" charset="0"/>
                <a:ea typeface="Calibri" panose="020F0502020204030204" pitchFamily="34" charset="0"/>
              </a:rPr>
              <a:t>ForestGold</a:t>
            </a:r>
            <a:r>
              <a:rPr lang="en-US" sz="1600" dirty="0">
                <a:effectLst/>
                <a:latin typeface="Times New Roman" panose="02020603050405020304" pitchFamily="18" charset="0"/>
                <a:ea typeface="Calibri" panose="020F0502020204030204" pitchFamily="34" charset="0"/>
              </a:rPr>
              <a:t>;</a:t>
            </a:r>
          </a:p>
          <a:p>
            <a:r>
              <a:rPr lang="en-US" sz="1600" dirty="0">
                <a:effectLst/>
                <a:latin typeface="Times New Roman" panose="02020603050405020304" pitchFamily="18" charset="0"/>
                <a:ea typeface="Calibri" panose="020F0502020204030204" pitchFamily="34" charset="0"/>
              </a:rPr>
              <a:t>PTS = processed tree </a:t>
            </a:r>
          </a:p>
          <a:p>
            <a:r>
              <a:rPr lang="en-US" sz="1600" dirty="0">
                <a:effectLst/>
                <a:latin typeface="Times New Roman" panose="02020603050405020304" pitchFamily="18" charset="0"/>
                <a:ea typeface="Calibri" panose="020F0502020204030204" pitchFamily="34" charset="0"/>
              </a:rPr>
              <a:t>substrate</a:t>
            </a:r>
            <a:r>
              <a:rPr lang="en-US" sz="1600" dirty="0">
                <a:effectLst/>
              </a:rPr>
              <a:t> </a:t>
            </a:r>
            <a:endParaRPr lang="en-US" sz="1600" dirty="0"/>
          </a:p>
        </p:txBody>
      </p:sp>
    </p:spTree>
    <p:extLst>
      <p:ext uri="{BB962C8B-B14F-4D97-AF65-F5344CB8AC3E}">
        <p14:creationId xmlns:p14="http://schemas.microsoft.com/office/powerpoint/2010/main" val="155510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461176"/>
            <a:ext cx="8229600" cy="572494"/>
          </a:xfrm>
        </p:spPr>
        <p:txBody>
          <a:bodyPr/>
          <a:lstStyle/>
          <a:p>
            <a:r>
              <a:rPr lang="en-US" dirty="0"/>
              <a:t>Peat-based Trial Summary</a:t>
            </a:r>
            <a:endParaRPr lang="en-US" dirty="0">
              <a:solidFill>
                <a:srgbClr val="FF0000"/>
              </a:solidFill>
            </a:endParaRPr>
          </a:p>
        </p:txBody>
      </p:sp>
      <p:sp>
        <p:nvSpPr>
          <p:cNvPr id="2" name="Content Placeholder 2">
            <a:extLst>
              <a:ext uri="{FF2B5EF4-FFF2-40B4-BE49-F238E27FC236}">
                <a16:creationId xmlns:a16="http://schemas.microsoft.com/office/drawing/2014/main" id="{F4B037B2-104D-AB47-266F-3CB78DBFEF2C}"/>
              </a:ext>
            </a:extLst>
          </p:cNvPr>
          <p:cNvSpPr>
            <a:spLocks noGrp="1"/>
          </p:cNvSpPr>
          <p:nvPr>
            <p:ph idx="1"/>
          </p:nvPr>
        </p:nvSpPr>
        <p:spPr>
          <a:xfrm>
            <a:off x="457198" y="1284051"/>
            <a:ext cx="8229601" cy="3288318"/>
          </a:xfrm>
        </p:spPr>
        <p:txBody>
          <a:bodyPr/>
          <a:lstStyle/>
          <a:p>
            <a:r>
              <a:rPr lang="en-US" sz="2200" dirty="0"/>
              <a:t>Substrates with higher EC’s produced larger number of daughter plants. </a:t>
            </a:r>
          </a:p>
          <a:p>
            <a:endParaRPr lang="en-US" sz="2200" dirty="0"/>
          </a:p>
          <a:p>
            <a:r>
              <a:rPr lang="en-US" sz="2200" dirty="0"/>
              <a:t>In general, substrates with reduced air space and higher container capacity increased daughter plant numbers.</a:t>
            </a:r>
          </a:p>
          <a:p>
            <a:endParaRPr lang="en-US" sz="2200" dirty="0"/>
          </a:p>
          <a:p>
            <a:r>
              <a:rPr lang="en-US" sz="2200" dirty="0"/>
              <a:t>As wood fiber rate increased, pH increased and EC decreased, likely due to nitrogen immobilization and pH buffering capacity. </a:t>
            </a:r>
          </a:p>
          <a:p>
            <a:pPr lvl="1"/>
            <a:endParaRPr lang="en-US" sz="2200" dirty="0"/>
          </a:p>
          <a:p>
            <a:endParaRPr lang="en-US" sz="2200" dirty="0"/>
          </a:p>
        </p:txBody>
      </p:sp>
    </p:spTree>
    <p:extLst>
      <p:ext uri="{BB962C8B-B14F-4D97-AF65-F5344CB8AC3E}">
        <p14:creationId xmlns:p14="http://schemas.microsoft.com/office/powerpoint/2010/main" val="205537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61176"/>
            <a:ext cx="8229600" cy="572494"/>
          </a:xfrm>
        </p:spPr>
        <p:txBody>
          <a:bodyPr/>
          <a:lstStyle/>
          <a:p>
            <a:r>
              <a:rPr lang="en-US" dirty="0"/>
              <a:t>Objectives</a:t>
            </a:r>
          </a:p>
        </p:txBody>
      </p:sp>
      <p:sp>
        <p:nvSpPr>
          <p:cNvPr id="3" name="Rounded Rectangle 2"/>
          <p:cNvSpPr/>
          <p:nvPr/>
        </p:nvSpPr>
        <p:spPr>
          <a:xfrm>
            <a:off x="249865" y="1033670"/>
            <a:ext cx="8644270" cy="1208717"/>
          </a:xfrm>
          <a:prstGeom prst="roundRect">
            <a:avLst/>
          </a:prstGeom>
          <a:solidFill>
            <a:schemeClr val="accent2">
              <a:lumMod val="60000"/>
              <a:lumOff val="40000"/>
              <a:alpha val="40000"/>
            </a:schemeClr>
          </a:solidFill>
          <a:ln w="190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r>
              <a:rPr lang="en-US" sz="2800" dirty="0">
                <a:solidFill>
                  <a:schemeClr val="tx1">
                    <a:lumMod val="50000"/>
                    <a:lumOff val="50000"/>
                  </a:schemeClr>
                </a:solidFill>
                <a:latin typeface="Arial"/>
                <a:ea typeface="ＭＳ Ｐゴシック" charset="0"/>
                <a:cs typeface="Arial"/>
              </a:rPr>
              <a:t>#1: Substrate Composition’s Influence on Strawberry Mother Plant Production</a:t>
            </a:r>
            <a:r>
              <a:rPr lang="en-US" dirty="0">
                <a:solidFill>
                  <a:schemeClr val="tx1">
                    <a:lumMod val="50000"/>
                    <a:lumOff val="50000"/>
                  </a:schemeClr>
                </a:solidFill>
              </a:rPr>
              <a:t> </a:t>
            </a:r>
          </a:p>
        </p:txBody>
      </p:sp>
      <p:sp>
        <p:nvSpPr>
          <p:cNvPr id="7" name="Rounded Rectangle 6"/>
          <p:cNvSpPr/>
          <p:nvPr/>
        </p:nvSpPr>
        <p:spPr>
          <a:xfrm>
            <a:off x="249865" y="2326066"/>
            <a:ext cx="8644270" cy="1289003"/>
          </a:xfrm>
          <a:prstGeom prst="roundRect">
            <a:avLst/>
          </a:prstGeom>
          <a:solidFill>
            <a:schemeClr val="accent2">
              <a:lumMod val="60000"/>
              <a:lumOff val="40000"/>
            </a:schemeClr>
          </a:solidFill>
          <a:ln w="190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lvl="0">
              <a:spcBef>
                <a:spcPct val="20000"/>
              </a:spcBef>
            </a:pPr>
            <a:r>
              <a:rPr lang="en-US" sz="2800" b="1" dirty="0">
                <a:solidFill>
                  <a:prstClr val="black"/>
                </a:solidFill>
                <a:latin typeface="Arial"/>
                <a:ea typeface="ＭＳ Ｐゴシック" charset="0"/>
                <a:cs typeface="Arial"/>
              </a:rPr>
              <a:t>#2: Container Geometry and Substrate Air Space Effect on Strawberry Mother Plant Growth</a:t>
            </a:r>
          </a:p>
        </p:txBody>
      </p:sp>
    </p:spTree>
    <p:extLst>
      <p:ext uri="{BB962C8B-B14F-4D97-AF65-F5344CB8AC3E}">
        <p14:creationId xmlns:p14="http://schemas.microsoft.com/office/powerpoint/2010/main" val="1641864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2753"/>
            <a:ext cx="9144000" cy="2006617"/>
          </a:xfrm>
        </p:spPr>
        <p:txBody>
          <a:bodyPr/>
          <a:lstStyle/>
          <a:p>
            <a:r>
              <a:rPr lang="en-US" sz="2800" u="sng" dirty="0"/>
              <a:t>Project 2</a:t>
            </a:r>
            <a:r>
              <a:rPr lang="en-US" sz="2800" dirty="0"/>
              <a:t>: Container Height/Volume and Substrate Air Space’s Influence on Mother Plant Growth</a:t>
            </a:r>
          </a:p>
        </p:txBody>
      </p:sp>
      <p:sp>
        <p:nvSpPr>
          <p:cNvPr id="5" name="Title 1"/>
          <p:cNvSpPr txBox="1">
            <a:spLocks/>
          </p:cNvSpPr>
          <p:nvPr/>
        </p:nvSpPr>
        <p:spPr bwMode="auto">
          <a:xfrm>
            <a:off x="603397" y="2179676"/>
            <a:ext cx="7937205" cy="2006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a:lstStyle>
          <a:p>
            <a:pPr marL="457200" indent="-457200" algn="l">
              <a:buClr>
                <a:schemeClr val="tx1"/>
              </a:buClr>
              <a:buFont typeface="Arial" panose="020B0604020202020204" pitchFamily="34" charset="0"/>
              <a:buChar char="•"/>
            </a:pPr>
            <a:r>
              <a:rPr lang="en-US" sz="2200" b="0" dirty="0">
                <a:solidFill>
                  <a:srgbClr val="FF0000"/>
                </a:solidFill>
              </a:rPr>
              <a:t>Objective #1</a:t>
            </a:r>
            <a:r>
              <a:rPr lang="en-US" sz="2200" b="0" dirty="0"/>
              <a:t>: Determine the influence of container height and volume (2 and 3L) on mother plant production.</a:t>
            </a:r>
          </a:p>
          <a:p>
            <a:pPr algn="l"/>
            <a:endParaRPr lang="en-US" sz="2200" b="0" dirty="0"/>
          </a:p>
          <a:p>
            <a:pPr marL="457200" indent="-457200" algn="l">
              <a:buClr>
                <a:schemeClr val="tx1"/>
              </a:buClr>
              <a:buFont typeface="Arial" panose="020B0604020202020204" pitchFamily="34" charset="0"/>
              <a:buChar char="•"/>
            </a:pPr>
            <a:r>
              <a:rPr lang="en-US" sz="2200" b="0" dirty="0">
                <a:solidFill>
                  <a:srgbClr val="FF0000"/>
                </a:solidFill>
              </a:rPr>
              <a:t>Objective #2</a:t>
            </a:r>
            <a:r>
              <a:rPr lang="en-US" sz="2200" b="0" dirty="0"/>
              <a:t>: Determine the influence of a high and low air space substrate in varying container geometries. </a:t>
            </a:r>
          </a:p>
          <a:p>
            <a:pPr marL="457200" indent="-457200" algn="l">
              <a:buClr>
                <a:schemeClr val="tx1"/>
              </a:buClr>
              <a:buFont typeface="Arial" panose="020B0604020202020204" pitchFamily="34" charset="0"/>
              <a:buChar char="•"/>
            </a:pPr>
            <a:endParaRPr lang="en-US" sz="2200" b="0" dirty="0"/>
          </a:p>
          <a:p>
            <a:pPr marL="457200" indent="-457200" algn="l">
              <a:buClr>
                <a:schemeClr val="tx1"/>
              </a:buClr>
              <a:buFont typeface="Arial" panose="020B0604020202020204" pitchFamily="34" charset="0"/>
              <a:buChar char="•"/>
            </a:pPr>
            <a:r>
              <a:rPr lang="en-US" sz="2200" b="0" dirty="0">
                <a:solidFill>
                  <a:srgbClr val="FF0000"/>
                </a:solidFill>
              </a:rPr>
              <a:t>Hypothesis</a:t>
            </a:r>
            <a:r>
              <a:rPr lang="en-US" sz="2200" b="0" dirty="0"/>
              <a:t>: In shorter containers, high air space substrates will show increased performance compared to a low air space substrate. The opposite will occur in taller containers. </a:t>
            </a:r>
          </a:p>
        </p:txBody>
      </p:sp>
    </p:spTree>
    <p:extLst>
      <p:ext uri="{BB962C8B-B14F-4D97-AF65-F5344CB8AC3E}">
        <p14:creationId xmlns:p14="http://schemas.microsoft.com/office/powerpoint/2010/main" val="249523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313d0975eb0_0_320"/>
          <p:cNvSpPr txBox="1">
            <a:spLocks noGrp="1"/>
          </p:cNvSpPr>
          <p:nvPr>
            <p:ph type="body" idx="1"/>
          </p:nvPr>
        </p:nvSpPr>
        <p:spPr>
          <a:xfrm>
            <a:off x="0" y="462250"/>
            <a:ext cx="1670700" cy="430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None/>
            </a:pPr>
            <a:r>
              <a:rPr lang="en-US" sz="2000" b="1"/>
              <a:t>Introduction</a:t>
            </a:r>
            <a:endParaRPr sz="2000" b="1"/>
          </a:p>
          <a:p>
            <a:pPr marL="342900" lvl="0" indent="-254000" algn="l" rtl="0">
              <a:lnSpc>
                <a:spcPct val="100000"/>
              </a:lnSpc>
              <a:spcBef>
                <a:spcPts val="280"/>
              </a:spcBef>
              <a:spcAft>
                <a:spcPts val="0"/>
              </a:spcAft>
              <a:buClr>
                <a:schemeClr val="dk1"/>
              </a:buClr>
              <a:buSzPts val="1400"/>
              <a:buNone/>
            </a:pPr>
            <a:endParaRPr sz="2000"/>
          </a:p>
        </p:txBody>
      </p:sp>
      <p:pic>
        <p:nvPicPr>
          <p:cNvPr id="148" name="Google Shape;148;g313d0975eb0_0_320"/>
          <p:cNvPicPr preferRelativeResize="0"/>
          <p:nvPr/>
        </p:nvPicPr>
        <p:blipFill rotWithShape="1">
          <a:blip r:embed="rId3">
            <a:alphaModFix/>
          </a:blip>
          <a:srcRect/>
          <a:stretch/>
        </p:blipFill>
        <p:spPr>
          <a:xfrm>
            <a:off x="1312725" y="957300"/>
            <a:ext cx="2133601" cy="1598501"/>
          </a:xfrm>
          <a:prstGeom prst="rect">
            <a:avLst/>
          </a:prstGeom>
          <a:noFill/>
          <a:ln w="9525" cap="flat" cmpd="sng">
            <a:solidFill>
              <a:srgbClr val="C00000"/>
            </a:solidFill>
            <a:prstDash val="solid"/>
            <a:round/>
            <a:headEnd type="none" w="sm" len="sm"/>
            <a:tailEnd type="none" w="sm" len="sm"/>
          </a:ln>
        </p:spPr>
      </p:pic>
      <p:pic>
        <p:nvPicPr>
          <p:cNvPr id="149" name="Google Shape;149;g313d0975eb0_0_320"/>
          <p:cNvPicPr preferRelativeResize="0"/>
          <p:nvPr/>
        </p:nvPicPr>
        <p:blipFill rotWithShape="1">
          <a:blip r:embed="rId4">
            <a:alphaModFix/>
          </a:blip>
          <a:srcRect/>
          <a:stretch/>
        </p:blipFill>
        <p:spPr>
          <a:xfrm>
            <a:off x="82351" y="941347"/>
            <a:ext cx="1106799" cy="1630401"/>
          </a:xfrm>
          <a:prstGeom prst="rect">
            <a:avLst/>
          </a:prstGeom>
          <a:noFill/>
          <a:ln w="9525" cap="flat" cmpd="sng">
            <a:solidFill>
              <a:srgbClr val="C00000"/>
            </a:solidFill>
            <a:prstDash val="solid"/>
            <a:round/>
            <a:headEnd type="none" w="sm" len="sm"/>
            <a:tailEnd type="none" w="sm" len="sm"/>
          </a:ln>
        </p:spPr>
      </p:pic>
      <p:sp>
        <p:nvSpPr>
          <p:cNvPr id="150" name="Google Shape;150;g313d0975eb0_0_320"/>
          <p:cNvSpPr/>
          <p:nvPr/>
        </p:nvSpPr>
        <p:spPr>
          <a:xfrm>
            <a:off x="1" y="4712693"/>
            <a:ext cx="5909400" cy="430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800" b="0" i="1" u="none" strike="noStrike" cap="none">
                <a:solidFill>
                  <a:schemeClr val="dk1"/>
                </a:solidFill>
                <a:latin typeface="Calibri"/>
                <a:ea typeface="Calibri"/>
                <a:cs typeface="Calibri"/>
                <a:sym typeface="Calibri"/>
              </a:rPr>
              <a:t>https://smallfruits.org/2022/01/develop-cleaner-propagation-technology-for-the-strawberry-industry/</a:t>
            </a:r>
            <a:endParaRPr sz="1100" b="0" i="0" u="none" strike="noStrike" cap="none">
              <a:solidFill>
                <a:srgbClr val="000000"/>
              </a:solidFill>
              <a:latin typeface="Arial"/>
              <a:ea typeface="Arial"/>
              <a:cs typeface="Arial"/>
              <a:sym typeface="Arial"/>
            </a:endParaRPr>
          </a:p>
        </p:txBody>
      </p:sp>
      <p:sp>
        <p:nvSpPr>
          <p:cNvPr id="151" name="Google Shape;151;g313d0975eb0_0_320"/>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pic>
        <p:nvPicPr>
          <p:cNvPr id="152" name="Google Shape;152;g313d0975eb0_0_320" descr="C:\Users\Moein\Desktop\Hort 601 presentation\timing.jpg"/>
          <p:cNvPicPr preferRelativeResize="0"/>
          <p:nvPr/>
        </p:nvPicPr>
        <p:blipFill rotWithShape="1">
          <a:blip r:embed="rId5">
            <a:alphaModFix/>
          </a:blip>
          <a:srcRect/>
          <a:stretch/>
        </p:blipFill>
        <p:spPr>
          <a:xfrm>
            <a:off x="3569900" y="957300"/>
            <a:ext cx="2565698" cy="1598499"/>
          </a:xfrm>
          <a:prstGeom prst="rect">
            <a:avLst/>
          </a:prstGeom>
          <a:noFill/>
          <a:ln w="9525" cap="flat" cmpd="sng">
            <a:solidFill>
              <a:srgbClr val="C00000"/>
            </a:solidFill>
            <a:prstDash val="solid"/>
            <a:round/>
            <a:headEnd type="none" w="sm" len="sm"/>
            <a:tailEnd type="none" w="sm" len="sm"/>
          </a:ln>
        </p:spPr>
      </p:pic>
      <p:pic>
        <p:nvPicPr>
          <p:cNvPr id="153" name="Google Shape;153;g313d0975eb0_0_320" descr="Diagram&#10;&#10;Description automatically generated"/>
          <p:cNvPicPr preferRelativeResize="0"/>
          <p:nvPr/>
        </p:nvPicPr>
        <p:blipFill rotWithShape="1">
          <a:blip r:embed="rId6">
            <a:alphaModFix/>
          </a:blip>
          <a:srcRect/>
          <a:stretch/>
        </p:blipFill>
        <p:spPr>
          <a:xfrm>
            <a:off x="6372200" y="957301"/>
            <a:ext cx="2664326" cy="1598499"/>
          </a:xfrm>
          <a:prstGeom prst="rect">
            <a:avLst/>
          </a:prstGeom>
          <a:noFill/>
          <a:ln w="9525" cap="flat" cmpd="sng">
            <a:solidFill>
              <a:srgbClr val="C00000"/>
            </a:solidFill>
            <a:prstDash val="solid"/>
            <a:round/>
            <a:headEnd type="none" w="sm" len="sm"/>
            <a:tailEnd type="none" w="sm" len="sm"/>
          </a:ln>
        </p:spPr>
      </p:pic>
      <p:pic>
        <p:nvPicPr>
          <p:cNvPr id="154" name="Google Shape;154;g313d0975eb0_0_320" descr="A picture containing outdoor, water&#10;&#10;Description automatically generated"/>
          <p:cNvPicPr preferRelativeResize="0"/>
          <p:nvPr/>
        </p:nvPicPr>
        <p:blipFill rotWithShape="1">
          <a:blip r:embed="rId7">
            <a:alphaModFix/>
          </a:blip>
          <a:srcRect/>
          <a:stretch/>
        </p:blipFill>
        <p:spPr>
          <a:xfrm rot="10800000">
            <a:off x="1325076" y="2714425"/>
            <a:ext cx="3647825" cy="1963449"/>
          </a:xfrm>
          <a:prstGeom prst="rect">
            <a:avLst/>
          </a:prstGeom>
          <a:noFill/>
          <a:ln w="9525" cap="flat" cmpd="sng">
            <a:solidFill>
              <a:srgbClr val="CC0001"/>
            </a:solidFill>
            <a:prstDash val="solid"/>
            <a:round/>
            <a:headEnd type="none" w="sm" len="sm"/>
            <a:tailEnd type="none" w="sm" len="sm"/>
          </a:ln>
        </p:spPr>
      </p:pic>
      <p:pic>
        <p:nvPicPr>
          <p:cNvPr id="155" name="Google Shape;155;g313d0975eb0_0_320" descr="manual trim.mov"/>
          <p:cNvPicPr preferRelativeResize="0"/>
          <p:nvPr/>
        </p:nvPicPr>
        <p:blipFill rotWithShape="1">
          <a:blip r:embed="rId8">
            <a:alphaModFix/>
          </a:blip>
          <a:srcRect/>
          <a:stretch/>
        </p:blipFill>
        <p:spPr>
          <a:xfrm>
            <a:off x="82349" y="2714435"/>
            <a:ext cx="1106800" cy="1967664"/>
          </a:xfrm>
          <a:prstGeom prst="rect">
            <a:avLst/>
          </a:prstGeom>
          <a:noFill/>
          <a:ln w="9525" cap="flat" cmpd="sng">
            <a:solidFill>
              <a:srgbClr val="C00000"/>
            </a:solidFill>
            <a:prstDash val="solid"/>
            <a:round/>
            <a:headEnd type="none" w="sm" len="sm"/>
            <a:tailEnd type="none" w="sm" len="sm"/>
          </a:ln>
        </p:spPr>
      </p:pic>
      <p:pic>
        <p:nvPicPr>
          <p:cNvPr id="156" name="Google Shape;156;g313d0975eb0_0_320"/>
          <p:cNvPicPr preferRelativeResize="0"/>
          <p:nvPr/>
        </p:nvPicPr>
        <p:blipFill rotWithShape="1">
          <a:blip r:embed="rId9">
            <a:alphaModFix/>
          </a:blip>
          <a:srcRect/>
          <a:stretch/>
        </p:blipFill>
        <p:spPr>
          <a:xfrm>
            <a:off x="5108825" y="2714425"/>
            <a:ext cx="2897485" cy="1967675"/>
          </a:xfrm>
          <a:prstGeom prst="rect">
            <a:avLst/>
          </a:prstGeom>
          <a:noFill/>
          <a:ln w="9525" cap="flat" cmpd="sng">
            <a:solidFill>
              <a:srgbClr val="C00000"/>
            </a:solidFill>
            <a:prstDash val="solid"/>
            <a:round/>
            <a:headEnd type="none" w="sm" len="sm"/>
            <a:tailEnd type="none" w="sm" len="sm"/>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7E032-D084-016B-F43C-CF9F88174CE5}"/>
              </a:ext>
            </a:extLst>
          </p:cNvPr>
          <p:cNvPicPr>
            <a:picLocks noChangeAspect="1"/>
          </p:cNvPicPr>
          <p:nvPr/>
        </p:nvPicPr>
        <p:blipFill rotWithShape="1">
          <a:blip r:embed="rId3">
            <a:extLst>
              <a:ext uri="{28A0092B-C50C-407E-A947-70E740481C1C}">
                <a14:useLocalDpi xmlns:a14="http://schemas.microsoft.com/office/drawing/2010/main" val="0"/>
              </a:ext>
            </a:extLst>
          </a:blip>
          <a:srcRect t="1714" r="8654"/>
          <a:stretch/>
        </p:blipFill>
        <p:spPr bwMode="auto">
          <a:xfrm>
            <a:off x="1255068" y="515666"/>
            <a:ext cx="7004685" cy="3676650"/>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6AB1A7BA-BFC6-B2DF-0A70-8DFCC4F8A1FC}"/>
              </a:ext>
            </a:extLst>
          </p:cNvPr>
          <p:cNvSpPr txBox="1"/>
          <p:nvPr/>
        </p:nvSpPr>
        <p:spPr>
          <a:xfrm>
            <a:off x="223737" y="4163136"/>
            <a:ext cx="892026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Figure 3.1. Four constructed PVC pipe containers used to study the effect of container geometry on ‘Albion’ strawberry mother plant growth. Identification code represent container diameter, container height, and container volume. PVC diameter: 15 and 10, represent 15.24- and 10.16-cm diameter PVC pipe, respectively. S = short (11.0- and 16.5-cm) and T = tall (24.7- and 37.0-cm). 2 = 2.0 L and 3 = 3.0 L container volume.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7210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461176"/>
            <a:ext cx="8229600" cy="572494"/>
          </a:xfrm>
        </p:spPr>
        <p:txBody>
          <a:bodyPr/>
          <a:lstStyle/>
          <a:p>
            <a:r>
              <a:rPr lang="en-US" sz="2800" dirty="0"/>
              <a:t>Plant Quality</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333" t="1369" r="1471" b="54495"/>
          <a:stretch/>
        </p:blipFill>
        <p:spPr bwMode="auto">
          <a:xfrm>
            <a:off x="-23248" y="1419973"/>
            <a:ext cx="4866468" cy="3562498"/>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079" t="49329" r="1471" b="1644"/>
          <a:stretch/>
        </p:blipFill>
        <p:spPr bwMode="auto">
          <a:xfrm>
            <a:off x="4787034" y="1419974"/>
            <a:ext cx="4356966" cy="3570360"/>
          </a:xfrm>
          <a:prstGeom prst="rect">
            <a:avLst/>
          </a:prstGeom>
          <a:ln>
            <a:noFill/>
          </a:ln>
          <a:extLst>
            <a:ext uri="{53640926-AAD7-44D8-BBD7-CCE9431645EC}">
              <a14:shadowObscured xmlns:a14="http://schemas.microsoft.com/office/drawing/2010/main"/>
            </a:ext>
          </a:extLst>
        </p:spPr>
      </p:pic>
      <p:cxnSp>
        <p:nvCxnSpPr>
          <p:cNvPr id="5" name="Straight Connector 4"/>
          <p:cNvCxnSpPr/>
          <p:nvPr/>
        </p:nvCxnSpPr>
        <p:spPr>
          <a:xfrm>
            <a:off x="4695987" y="1419974"/>
            <a:ext cx="7749" cy="357036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2146515" y="1478934"/>
            <a:ext cx="906651" cy="4029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0368" y="1429856"/>
            <a:ext cx="344839" cy="4029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827006" y="1419973"/>
            <a:ext cx="457198" cy="40295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787034" y="1429856"/>
            <a:ext cx="327407" cy="23505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0" y="1012148"/>
            <a:ext cx="4703735" cy="461665"/>
          </a:xfrm>
          <a:prstGeom prst="rect">
            <a:avLst/>
          </a:prstGeom>
          <a:noFill/>
        </p:spPr>
        <p:txBody>
          <a:bodyPr wrap="square" rtlCol="0">
            <a:spAutoFit/>
          </a:bodyPr>
          <a:lstStyle/>
          <a:p>
            <a:pPr algn="ctr"/>
            <a:r>
              <a:rPr lang="en-US" sz="2400" i="1" dirty="0"/>
              <a:t>50% Perlite (high air space)</a:t>
            </a:r>
          </a:p>
        </p:txBody>
      </p:sp>
      <p:sp>
        <p:nvSpPr>
          <p:cNvPr id="13" name="TextBox 12"/>
          <p:cNvSpPr txBox="1"/>
          <p:nvPr/>
        </p:nvSpPr>
        <p:spPr>
          <a:xfrm>
            <a:off x="4711486" y="1021343"/>
            <a:ext cx="4703735" cy="461665"/>
          </a:xfrm>
          <a:prstGeom prst="rect">
            <a:avLst/>
          </a:prstGeom>
          <a:noFill/>
        </p:spPr>
        <p:txBody>
          <a:bodyPr wrap="square" rtlCol="0">
            <a:spAutoFit/>
          </a:bodyPr>
          <a:lstStyle/>
          <a:p>
            <a:pPr algn="ctr"/>
            <a:r>
              <a:rPr lang="en-US" sz="2400" i="1" dirty="0"/>
              <a:t>20% Perlite (low air space)</a:t>
            </a:r>
          </a:p>
        </p:txBody>
      </p:sp>
    </p:spTree>
    <p:extLst>
      <p:ext uri="{BB962C8B-B14F-4D97-AF65-F5344CB8AC3E}">
        <p14:creationId xmlns:p14="http://schemas.microsoft.com/office/powerpoint/2010/main" val="2549815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461176"/>
            <a:ext cx="8229600" cy="572494"/>
          </a:xfrm>
        </p:spPr>
        <p:txBody>
          <a:bodyPr/>
          <a:lstStyle/>
          <a:p>
            <a:r>
              <a:rPr lang="en-US" dirty="0"/>
              <a:t>Daughter Plant Number: 50% Perlite</a:t>
            </a:r>
            <a:endParaRPr lang="en-US" dirty="0">
              <a:solidFill>
                <a:srgbClr val="FF0000"/>
              </a:solidFill>
            </a:endParaRPr>
          </a:p>
        </p:txBody>
      </p:sp>
      <p:pic>
        <p:nvPicPr>
          <p:cNvPr id="5" name="Picture 4"/>
          <p:cNvPicPr/>
          <p:nvPr/>
        </p:nvPicPr>
        <p:blipFill rotWithShape="1">
          <a:blip r:embed="rId3">
            <a:extLst>
              <a:ext uri="{28A0092B-C50C-407E-A947-70E740481C1C}">
                <a14:useLocalDpi xmlns:a14="http://schemas.microsoft.com/office/drawing/2010/main" val="0"/>
              </a:ext>
            </a:extLst>
          </a:blip>
          <a:srcRect t="2709" b="8381"/>
          <a:stretch/>
        </p:blipFill>
        <p:spPr bwMode="auto">
          <a:xfrm>
            <a:off x="1600200" y="953146"/>
            <a:ext cx="5943600" cy="4190354"/>
          </a:xfrm>
          <a:prstGeom prst="rect">
            <a:avLst/>
          </a:prstGeom>
          <a:noFill/>
        </p:spPr>
      </p:pic>
      <p:pic>
        <p:nvPicPr>
          <p:cNvPr id="4" name="Picture 3"/>
          <p:cNvPicPr>
            <a:picLocks noChangeAspect="1"/>
          </p:cNvPicPr>
          <p:nvPr/>
        </p:nvPicPr>
        <p:blipFill>
          <a:blip r:embed="rId4"/>
          <a:stretch>
            <a:fillRect/>
          </a:stretch>
        </p:blipFill>
        <p:spPr>
          <a:xfrm>
            <a:off x="3060915" y="1565447"/>
            <a:ext cx="557939" cy="3324268"/>
          </a:xfrm>
          <a:prstGeom prst="rect">
            <a:avLst/>
          </a:prstGeom>
        </p:spPr>
      </p:pic>
      <p:pic>
        <p:nvPicPr>
          <p:cNvPr id="6" name="Picture 5"/>
          <p:cNvPicPr>
            <a:picLocks noChangeAspect="1"/>
          </p:cNvPicPr>
          <p:nvPr/>
        </p:nvPicPr>
        <p:blipFill>
          <a:blip r:embed="rId4"/>
          <a:stretch>
            <a:fillRect/>
          </a:stretch>
        </p:blipFill>
        <p:spPr>
          <a:xfrm>
            <a:off x="4262033" y="953146"/>
            <a:ext cx="507571" cy="3936569"/>
          </a:xfrm>
          <a:prstGeom prst="rect">
            <a:avLst/>
          </a:prstGeom>
        </p:spPr>
      </p:pic>
      <p:pic>
        <p:nvPicPr>
          <p:cNvPr id="7" name="Picture 6"/>
          <p:cNvPicPr>
            <a:picLocks noChangeAspect="1"/>
          </p:cNvPicPr>
          <p:nvPr/>
        </p:nvPicPr>
        <p:blipFill>
          <a:blip r:embed="rId4"/>
          <a:stretch>
            <a:fillRect/>
          </a:stretch>
        </p:blipFill>
        <p:spPr>
          <a:xfrm>
            <a:off x="5420531" y="1332854"/>
            <a:ext cx="515319" cy="3556860"/>
          </a:xfrm>
          <a:prstGeom prst="rect">
            <a:avLst/>
          </a:prstGeom>
        </p:spPr>
      </p:pic>
      <p:pic>
        <p:nvPicPr>
          <p:cNvPr id="8" name="Picture 7"/>
          <p:cNvPicPr>
            <a:picLocks noChangeAspect="1"/>
          </p:cNvPicPr>
          <p:nvPr/>
        </p:nvPicPr>
        <p:blipFill>
          <a:blip r:embed="rId4"/>
          <a:stretch>
            <a:fillRect/>
          </a:stretch>
        </p:blipFill>
        <p:spPr>
          <a:xfrm>
            <a:off x="6579029" y="1332853"/>
            <a:ext cx="736171" cy="3556861"/>
          </a:xfrm>
          <a:prstGeom prst="rect">
            <a:avLst/>
          </a:prstGeom>
        </p:spPr>
      </p:pic>
      <p:sp>
        <p:nvSpPr>
          <p:cNvPr id="11" name="TextBox 10"/>
          <p:cNvSpPr txBox="1"/>
          <p:nvPr/>
        </p:nvSpPr>
        <p:spPr>
          <a:xfrm>
            <a:off x="6703520" y="974187"/>
            <a:ext cx="2532038" cy="461665"/>
          </a:xfrm>
          <a:prstGeom prst="rect">
            <a:avLst/>
          </a:prstGeom>
          <a:noFill/>
        </p:spPr>
        <p:txBody>
          <a:bodyPr wrap="square" rtlCol="0">
            <a:spAutoFit/>
          </a:bodyPr>
          <a:lstStyle/>
          <a:p>
            <a:pPr algn="ctr"/>
            <a:r>
              <a:rPr lang="en-US" sz="2400" b="1" i="1" dirty="0"/>
              <a:t>(High air space)</a:t>
            </a:r>
          </a:p>
        </p:txBody>
      </p:sp>
      <p:sp>
        <p:nvSpPr>
          <p:cNvPr id="2" name="TextBox 1">
            <a:extLst>
              <a:ext uri="{FF2B5EF4-FFF2-40B4-BE49-F238E27FC236}">
                <a16:creationId xmlns:a16="http://schemas.microsoft.com/office/drawing/2014/main" id="{1D4A6138-9934-A4D8-9FD8-8BE6FEFF9B33}"/>
              </a:ext>
            </a:extLst>
          </p:cNvPr>
          <p:cNvSpPr txBox="1"/>
          <p:nvPr/>
        </p:nvSpPr>
        <p:spPr>
          <a:xfrm>
            <a:off x="0" y="4613528"/>
            <a:ext cx="1600200" cy="523220"/>
          </a:xfrm>
          <a:prstGeom prst="rect">
            <a:avLst/>
          </a:prstGeom>
          <a:noFill/>
        </p:spPr>
        <p:txBody>
          <a:bodyPr wrap="square" rtlCol="0">
            <a:spAutoFit/>
          </a:bodyPr>
          <a:lstStyle/>
          <a:p>
            <a:r>
              <a:rPr lang="en-US" sz="2800" b="1" i="1" dirty="0"/>
              <a:t>P </a:t>
            </a:r>
            <a:r>
              <a:rPr lang="en-US" sz="2800" b="1" dirty="0"/>
              <a:t>= 0.024 </a:t>
            </a:r>
          </a:p>
        </p:txBody>
      </p:sp>
      <p:cxnSp>
        <p:nvCxnSpPr>
          <p:cNvPr id="12" name="Straight Connector 11"/>
          <p:cNvCxnSpPr/>
          <p:nvPr/>
        </p:nvCxnSpPr>
        <p:spPr>
          <a:xfrm>
            <a:off x="2377439" y="1802602"/>
            <a:ext cx="4441371" cy="0"/>
          </a:xfrm>
          <a:prstGeom prst="line">
            <a:avLst/>
          </a:prstGeom>
          <a:ln w="38100">
            <a:solidFill>
              <a:srgbClr val="FF0000"/>
            </a:solidFill>
            <a:prstDash val="lgDash"/>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A443A83-839A-1840-60AA-B56EA008C734}"/>
              </a:ext>
            </a:extLst>
          </p:cNvPr>
          <p:cNvSpPr txBox="1"/>
          <p:nvPr/>
        </p:nvSpPr>
        <p:spPr>
          <a:xfrm>
            <a:off x="243191" y="1381328"/>
            <a:ext cx="418704" cy="369332"/>
          </a:xfrm>
          <a:prstGeom prst="rect">
            <a:avLst/>
          </a:prstGeom>
          <a:noFill/>
        </p:spPr>
        <p:txBody>
          <a:bodyPr wrap="none" rtlCol="0">
            <a:spAutoFit/>
          </a:bodyPr>
          <a:lstStyle/>
          <a:p>
            <a:r>
              <a:rPr lang="en-US" dirty="0"/>
              <a:t>15</a:t>
            </a:r>
          </a:p>
        </p:txBody>
      </p:sp>
    </p:spTree>
    <p:extLst>
      <p:ext uri="{BB962C8B-B14F-4D97-AF65-F5344CB8AC3E}">
        <p14:creationId xmlns:p14="http://schemas.microsoft.com/office/powerpoint/2010/main" val="17699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461176"/>
            <a:ext cx="8229600" cy="572494"/>
          </a:xfrm>
        </p:spPr>
        <p:txBody>
          <a:bodyPr/>
          <a:lstStyle/>
          <a:p>
            <a:r>
              <a:rPr lang="en-US" dirty="0"/>
              <a:t>Daughter Plant Number: 20% Perlite</a:t>
            </a:r>
            <a:endParaRPr lang="en-US" dirty="0">
              <a:solidFill>
                <a:srgbClr val="FF0000"/>
              </a:solidFill>
            </a:endParaRPr>
          </a:p>
        </p:txBody>
      </p:sp>
      <p:pic>
        <p:nvPicPr>
          <p:cNvPr id="5" name="Picture 4"/>
          <p:cNvPicPr/>
          <p:nvPr/>
        </p:nvPicPr>
        <p:blipFill rotWithShape="1">
          <a:blip r:embed="rId3">
            <a:extLst>
              <a:ext uri="{28A0092B-C50C-407E-A947-70E740481C1C}">
                <a14:useLocalDpi xmlns:a14="http://schemas.microsoft.com/office/drawing/2010/main" val="0"/>
              </a:ext>
            </a:extLst>
          </a:blip>
          <a:srcRect t="2709" b="8381"/>
          <a:stretch/>
        </p:blipFill>
        <p:spPr bwMode="auto">
          <a:xfrm>
            <a:off x="1600200" y="953146"/>
            <a:ext cx="5943600" cy="4190354"/>
          </a:xfrm>
          <a:prstGeom prst="rect">
            <a:avLst/>
          </a:prstGeom>
          <a:noFill/>
        </p:spPr>
      </p:pic>
      <p:pic>
        <p:nvPicPr>
          <p:cNvPr id="4" name="Picture 3"/>
          <p:cNvPicPr>
            <a:picLocks noChangeAspect="1"/>
          </p:cNvPicPr>
          <p:nvPr/>
        </p:nvPicPr>
        <p:blipFill>
          <a:blip r:embed="rId4"/>
          <a:stretch>
            <a:fillRect/>
          </a:stretch>
        </p:blipFill>
        <p:spPr>
          <a:xfrm>
            <a:off x="2526227" y="1092631"/>
            <a:ext cx="557939" cy="3797084"/>
          </a:xfrm>
          <a:prstGeom prst="rect">
            <a:avLst/>
          </a:prstGeom>
        </p:spPr>
      </p:pic>
      <p:pic>
        <p:nvPicPr>
          <p:cNvPr id="6" name="Picture 5"/>
          <p:cNvPicPr>
            <a:picLocks noChangeAspect="1"/>
          </p:cNvPicPr>
          <p:nvPr/>
        </p:nvPicPr>
        <p:blipFill>
          <a:blip r:embed="rId4"/>
          <a:stretch>
            <a:fillRect/>
          </a:stretch>
        </p:blipFill>
        <p:spPr>
          <a:xfrm>
            <a:off x="3649851" y="953146"/>
            <a:ext cx="585064" cy="3936569"/>
          </a:xfrm>
          <a:prstGeom prst="rect">
            <a:avLst/>
          </a:prstGeom>
        </p:spPr>
      </p:pic>
      <p:pic>
        <p:nvPicPr>
          <p:cNvPr id="7" name="Picture 6"/>
          <p:cNvPicPr>
            <a:picLocks noChangeAspect="1"/>
          </p:cNvPicPr>
          <p:nvPr/>
        </p:nvPicPr>
        <p:blipFill>
          <a:blip r:embed="rId4"/>
          <a:stretch>
            <a:fillRect/>
          </a:stretch>
        </p:blipFill>
        <p:spPr>
          <a:xfrm>
            <a:off x="4847098" y="1033670"/>
            <a:ext cx="530817" cy="3856044"/>
          </a:xfrm>
          <a:prstGeom prst="rect">
            <a:avLst/>
          </a:prstGeom>
        </p:spPr>
      </p:pic>
      <p:pic>
        <p:nvPicPr>
          <p:cNvPr id="8" name="Picture 7"/>
          <p:cNvPicPr>
            <a:picLocks noChangeAspect="1"/>
          </p:cNvPicPr>
          <p:nvPr/>
        </p:nvPicPr>
        <p:blipFill>
          <a:blip r:embed="rId4"/>
          <a:stretch>
            <a:fillRect/>
          </a:stretch>
        </p:blipFill>
        <p:spPr>
          <a:xfrm>
            <a:off x="5990098" y="1332854"/>
            <a:ext cx="530817" cy="3556859"/>
          </a:xfrm>
          <a:prstGeom prst="rect">
            <a:avLst/>
          </a:prstGeom>
        </p:spPr>
      </p:pic>
      <p:pic>
        <p:nvPicPr>
          <p:cNvPr id="9" name="Picture 8"/>
          <p:cNvPicPr>
            <a:picLocks noChangeAspect="1"/>
          </p:cNvPicPr>
          <p:nvPr/>
        </p:nvPicPr>
        <p:blipFill>
          <a:blip r:embed="rId4"/>
          <a:stretch>
            <a:fillRect/>
          </a:stretch>
        </p:blipFill>
        <p:spPr>
          <a:xfrm>
            <a:off x="6080505" y="1170121"/>
            <a:ext cx="530817" cy="501113"/>
          </a:xfrm>
          <a:prstGeom prst="rect">
            <a:avLst/>
          </a:prstGeom>
        </p:spPr>
      </p:pic>
      <p:sp>
        <p:nvSpPr>
          <p:cNvPr id="11" name="TextBox 10"/>
          <p:cNvSpPr txBox="1"/>
          <p:nvPr/>
        </p:nvSpPr>
        <p:spPr>
          <a:xfrm>
            <a:off x="6835169" y="936449"/>
            <a:ext cx="2532038" cy="461665"/>
          </a:xfrm>
          <a:prstGeom prst="rect">
            <a:avLst/>
          </a:prstGeom>
          <a:noFill/>
        </p:spPr>
        <p:txBody>
          <a:bodyPr wrap="square" rtlCol="0">
            <a:spAutoFit/>
          </a:bodyPr>
          <a:lstStyle/>
          <a:p>
            <a:pPr algn="ctr"/>
            <a:r>
              <a:rPr lang="en-US" sz="2400" b="1" i="1" dirty="0"/>
              <a:t>(Low air space)</a:t>
            </a:r>
          </a:p>
        </p:txBody>
      </p:sp>
      <p:sp>
        <p:nvSpPr>
          <p:cNvPr id="2" name="TextBox 1">
            <a:extLst>
              <a:ext uri="{FF2B5EF4-FFF2-40B4-BE49-F238E27FC236}">
                <a16:creationId xmlns:a16="http://schemas.microsoft.com/office/drawing/2014/main" id="{C7A63D5E-B025-6EF0-C452-7E0FBC2AF93D}"/>
              </a:ext>
            </a:extLst>
          </p:cNvPr>
          <p:cNvSpPr txBox="1"/>
          <p:nvPr/>
        </p:nvSpPr>
        <p:spPr>
          <a:xfrm>
            <a:off x="0" y="4636977"/>
            <a:ext cx="1600200" cy="523220"/>
          </a:xfrm>
          <a:prstGeom prst="rect">
            <a:avLst/>
          </a:prstGeom>
          <a:noFill/>
        </p:spPr>
        <p:txBody>
          <a:bodyPr wrap="square" rtlCol="0">
            <a:spAutoFit/>
          </a:bodyPr>
          <a:lstStyle/>
          <a:p>
            <a:r>
              <a:rPr lang="en-US" sz="2800" b="1" i="1" dirty="0"/>
              <a:t>P </a:t>
            </a:r>
            <a:r>
              <a:rPr lang="en-US" sz="2800" b="1" dirty="0"/>
              <a:t>= 0.024 </a:t>
            </a:r>
          </a:p>
        </p:txBody>
      </p:sp>
      <p:sp>
        <p:nvSpPr>
          <p:cNvPr id="12" name="Rectangle 11"/>
          <p:cNvSpPr/>
          <p:nvPr/>
        </p:nvSpPr>
        <p:spPr>
          <a:xfrm rot="5400000">
            <a:off x="1595142" y="2828760"/>
            <a:ext cx="3497233" cy="738051"/>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162797" y="953145"/>
            <a:ext cx="712525" cy="3936570"/>
          </a:xfrm>
          <a:prstGeom prst="rect">
            <a:avLst/>
          </a:prstGeom>
          <a:noFill/>
          <a:ln w="5715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V="1">
            <a:off x="3545844" y="1052772"/>
            <a:ext cx="616953" cy="534001"/>
          </a:xfrm>
          <a:prstGeom prst="straightConnector1">
            <a:avLst/>
          </a:prstGeom>
          <a:ln w="57150">
            <a:solidFill>
              <a:schemeClr val="tx2">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726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461176"/>
            <a:ext cx="8229600" cy="572494"/>
          </a:xfrm>
        </p:spPr>
        <p:txBody>
          <a:bodyPr/>
          <a:lstStyle/>
          <a:p>
            <a:r>
              <a:rPr lang="en-US" dirty="0"/>
              <a:t>Project Summary</a:t>
            </a:r>
            <a:endParaRPr lang="en-US" dirty="0">
              <a:solidFill>
                <a:srgbClr val="FF0000"/>
              </a:solidFill>
            </a:endParaRPr>
          </a:p>
        </p:txBody>
      </p:sp>
      <p:sp>
        <p:nvSpPr>
          <p:cNvPr id="2" name="Content Placeholder 2">
            <a:extLst>
              <a:ext uri="{FF2B5EF4-FFF2-40B4-BE49-F238E27FC236}">
                <a16:creationId xmlns:a16="http://schemas.microsoft.com/office/drawing/2014/main" id="{82CAF94B-CB9C-7C64-BE27-A2AE3CE6FA8A}"/>
              </a:ext>
            </a:extLst>
          </p:cNvPr>
          <p:cNvSpPr>
            <a:spLocks noGrp="1"/>
          </p:cNvSpPr>
          <p:nvPr>
            <p:ph idx="1"/>
          </p:nvPr>
        </p:nvSpPr>
        <p:spPr>
          <a:xfrm>
            <a:off x="0" y="993941"/>
            <a:ext cx="8686800" cy="3578428"/>
          </a:xfrm>
        </p:spPr>
        <p:txBody>
          <a:bodyPr/>
          <a:lstStyle/>
          <a:p>
            <a:r>
              <a:rPr lang="en-US" dirty="0"/>
              <a:t>2 Liter shorter containers with a </a:t>
            </a:r>
            <a:r>
              <a:rPr lang="en-US" b="1" u="sng" dirty="0">
                <a:solidFill>
                  <a:srgbClr val="C00000"/>
                </a:solidFill>
              </a:rPr>
              <a:t>low</a:t>
            </a:r>
            <a:r>
              <a:rPr lang="en-US" dirty="0"/>
              <a:t> air space substrate led to </a:t>
            </a:r>
            <a:r>
              <a:rPr lang="en-US" u="sng" dirty="0"/>
              <a:t>lower</a:t>
            </a:r>
            <a:r>
              <a:rPr lang="en-US" dirty="0"/>
              <a:t> daughter plant production. </a:t>
            </a:r>
          </a:p>
          <a:p>
            <a:r>
              <a:rPr lang="en-US" dirty="0"/>
              <a:t>Tall and short 2 Liter containers with a </a:t>
            </a:r>
            <a:r>
              <a:rPr lang="en-US" b="1" u="sng" dirty="0">
                <a:solidFill>
                  <a:srgbClr val="C00000"/>
                </a:solidFill>
              </a:rPr>
              <a:t>high</a:t>
            </a:r>
            <a:r>
              <a:rPr lang="en-US" dirty="0"/>
              <a:t> AS substrate </a:t>
            </a:r>
            <a:r>
              <a:rPr lang="en-US" u="sng" dirty="0"/>
              <a:t>increased</a:t>
            </a:r>
            <a:r>
              <a:rPr lang="en-US" dirty="0"/>
              <a:t> daughter plant number, while shorter 3L containers with a lower AS substrate led to more daughter plants. </a:t>
            </a:r>
          </a:p>
          <a:p>
            <a:r>
              <a:rPr lang="en-US" b="1" dirty="0"/>
              <a:t>Irrigation management plays a pivotal role in optimizing plant growth through manipulation of air and water profiles within a container. </a:t>
            </a:r>
          </a:p>
          <a:p>
            <a:endParaRPr lang="en-US" dirty="0"/>
          </a:p>
        </p:txBody>
      </p:sp>
    </p:spTree>
    <p:extLst>
      <p:ext uri="{BB962C8B-B14F-4D97-AF65-F5344CB8AC3E}">
        <p14:creationId xmlns:p14="http://schemas.microsoft.com/office/powerpoint/2010/main" val="216917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61176"/>
            <a:ext cx="8229600" cy="572494"/>
          </a:xfrm>
        </p:spPr>
        <p:txBody>
          <a:bodyPr/>
          <a:lstStyle/>
          <a:p>
            <a:r>
              <a:rPr lang="en-US" dirty="0"/>
              <a:t>Projects</a:t>
            </a:r>
          </a:p>
        </p:txBody>
      </p:sp>
      <p:sp>
        <p:nvSpPr>
          <p:cNvPr id="3" name="Rounded Rectangle 2"/>
          <p:cNvSpPr/>
          <p:nvPr/>
        </p:nvSpPr>
        <p:spPr>
          <a:xfrm>
            <a:off x="249865" y="1033670"/>
            <a:ext cx="8644270" cy="1208717"/>
          </a:xfrm>
          <a:prstGeom prst="roundRect">
            <a:avLst/>
          </a:prstGeom>
          <a:solidFill>
            <a:schemeClr val="accent2">
              <a:lumMod val="60000"/>
              <a:lumOff val="40000"/>
              <a:alpha val="25000"/>
            </a:schemeClr>
          </a:solidFill>
          <a:ln w="190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r>
              <a:rPr lang="en-US" sz="2800" dirty="0">
                <a:solidFill>
                  <a:schemeClr val="tx1">
                    <a:lumMod val="50000"/>
                    <a:lumOff val="50000"/>
                  </a:schemeClr>
                </a:solidFill>
                <a:latin typeface="Arial"/>
                <a:ea typeface="ＭＳ Ｐゴシック" charset="0"/>
                <a:cs typeface="Arial"/>
              </a:rPr>
              <a:t>#1: Substrate Composition’s Influence on Strawberry Mother Plant Production</a:t>
            </a:r>
            <a:r>
              <a:rPr lang="en-US" dirty="0">
                <a:solidFill>
                  <a:schemeClr val="tx1">
                    <a:lumMod val="50000"/>
                    <a:lumOff val="50000"/>
                  </a:schemeClr>
                </a:solidFill>
              </a:rPr>
              <a:t> </a:t>
            </a:r>
          </a:p>
        </p:txBody>
      </p:sp>
      <p:sp>
        <p:nvSpPr>
          <p:cNvPr id="7" name="Rounded Rectangle 6"/>
          <p:cNvSpPr/>
          <p:nvPr/>
        </p:nvSpPr>
        <p:spPr>
          <a:xfrm>
            <a:off x="249865" y="2326066"/>
            <a:ext cx="8644270" cy="1289003"/>
          </a:xfrm>
          <a:prstGeom prst="roundRect">
            <a:avLst/>
          </a:prstGeom>
          <a:solidFill>
            <a:schemeClr val="accent2">
              <a:lumMod val="60000"/>
              <a:lumOff val="40000"/>
              <a:alpha val="25000"/>
            </a:schemeClr>
          </a:solidFill>
          <a:ln w="190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lvl="0">
              <a:spcBef>
                <a:spcPct val="20000"/>
              </a:spcBef>
            </a:pPr>
            <a:r>
              <a:rPr lang="en-US" sz="2800" dirty="0">
                <a:solidFill>
                  <a:schemeClr val="tx1">
                    <a:lumMod val="50000"/>
                    <a:lumOff val="50000"/>
                  </a:schemeClr>
                </a:solidFill>
                <a:latin typeface="Arial"/>
                <a:ea typeface="ＭＳ Ｐゴシック" charset="0"/>
                <a:cs typeface="Arial"/>
              </a:rPr>
              <a:t>#2: Container Geometry and Substrate Air Space Effect on Strawberry Mother Plant Growth</a:t>
            </a:r>
          </a:p>
        </p:txBody>
      </p:sp>
      <p:sp>
        <p:nvSpPr>
          <p:cNvPr id="8" name="Rounded Rectangle 7"/>
          <p:cNvSpPr/>
          <p:nvPr/>
        </p:nvSpPr>
        <p:spPr>
          <a:xfrm>
            <a:off x="249865" y="3698748"/>
            <a:ext cx="8644270" cy="1256024"/>
          </a:xfrm>
          <a:prstGeom prst="roundRect">
            <a:avLst/>
          </a:prstGeom>
          <a:solidFill>
            <a:schemeClr val="accent2">
              <a:lumMod val="60000"/>
              <a:lumOff val="40000"/>
            </a:schemeClr>
          </a:solidFill>
          <a:ln w="19050">
            <a:solidFill>
              <a:schemeClr val="tx1"/>
            </a:solidFill>
          </a:ln>
        </p:spPr>
        <p:style>
          <a:lnRef idx="1">
            <a:schemeClr val="accent2"/>
          </a:lnRef>
          <a:fillRef idx="3">
            <a:schemeClr val="accent2"/>
          </a:fillRef>
          <a:effectRef idx="2">
            <a:schemeClr val="accent2"/>
          </a:effectRef>
          <a:fontRef idx="minor">
            <a:schemeClr val="lt1"/>
          </a:fontRef>
        </p:style>
        <p:txBody>
          <a:bodyPr rtlCol="0" anchor="ctr"/>
          <a:lstStyle/>
          <a:p>
            <a:pPr lvl="0">
              <a:spcBef>
                <a:spcPct val="20000"/>
              </a:spcBef>
            </a:pPr>
            <a:r>
              <a:rPr lang="en-US" sz="2800" b="1" dirty="0">
                <a:solidFill>
                  <a:prstClr val="black"/>
                </a:solidFill>
                <a:latin typeface="Arial"/>
                <a:ea typeface="ＭＳ Ｐゴシック" charset="0"/>
                <a:cs typeface="Arial"/>
              </a:rPr>
              <a:t>#3: Substrate Hydro-physical Properties: Investigating the Role of Container Geometry on Air-Water Profiles</a:t>
            </a:r>
          </a:p>
        </p:txBody>
      </p:sp>
    </p:spTree>
    <p:extLst>
      <p:ext uri="{BB962C8B-B14F-4D97-AF65-F5344CB8AC3E}">
        <p14:creationId xmlns:p14="http://schemas.microsoft.com/office/powerpoint/2010/main" val="4084012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0997F-99F0-AD2F-3A70-9183865E6710}"/>
              </a:ext>
            </a:extLst>
          </p:cNvPr>
          <p:cNvSpPr>
            <a:spLocks noGrp="1"/>
          </p:cNvSpPr>
          <p:nvPr>
            <p:ph type="title"/>
          </p:nvPr>
        </p:nvSpPr>
        <p:spPr>
          <a:xfrm>
            <a:off x="457200" y="2171105"/>
            <a:ext cx="8229600" cy="801290"/>
          </a:xfrm>
        </p:spPr>
        <p:txBody>
          <a:bodyPr/>
          <a:lstStyle/>
          <a:p>
            <a:r>
              <a:rPr lang="en-US" dirty="0"/>
              <a:t>Thank you very much</a:t>
            </a:r>
          </a:p>
        </p:txBody>
      </p:sp>
    </p:spTree>
    <p:extLst>
      <p:ext uri="{BB962C8B-B14F-4D97-AF65-F5344CB8AC3E}">
        <p14:creationId xmlns:p14="http://schemas.microsoft.com/office/powerpoint/2010/main" val="3702213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A0ECE-BACA-6BF9-5421-1970055C3E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8DB109-BFBB-3085-1BF8-247924CE2C4F}"/>
              </a:ext>
            </a:extLst>
          </p:cNvPr>
          <p:cNvSpPr>
            <a:spLocks noGrp="1"/>
          </p:cNvSpPr>
          <p:nvPr>
            <p:ph type="title"/>
          </p:nvPr>
        </p:nvSpPr>
        <p:spPr>
          <a:xfrm>
            <a:off x="457200" y="2171105"/>
            <a:ext cx="8229600" cy="801290"/>
          </a:xfrm>
        </p:spPr>
        <p:txBody>
          <a:bodyPr/>
          <a:lstStyle/>
          <a:p>
            <a:r>
              <a:rPr lang="en-US" dirty="0"/>
              <a:t>Extra slides</a:t>
            </a:r>
          </a:p>
        </p:txBody>
      </p:sp>
    </p:spTree>
    <p:extLst>
      <p:ext uri="{BB962C8B-B14F-4D97-AF65-F5344CB8AC3E}">
        <p14:creationId xmlns:p14="http://schemas.microsoft.com/office/powerpoint/2010/main" val="1963360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3610" y="461176"/>
            <a:ext cx="9271220" cy="572494"/>
          </a:xfrm>
        </p:spPr>
        <p:txBody>
          <a:bodyPr/>
          <a:lstStyle/>
          <a:p>
            <a:r>
              <a:rPr lang="en-US" dirty="0"/>
              <a:t>Selected Containers for Modeling</a:t>
            </a:r>
            <a:endParaRPr lang="en-US" dirty="0">
              <a:solidFill>
                <a:srgbClr val="FF0000"/>
              </a:solidFill>
            </a:endParaRPr>
          </a:p>
        </p:txBody>
      </p:sp>
      <p:sp>
        <p:nvSpPr>
          <p:cNvPr id="4" name="Content Placeholder 2"/>
          <p:cNvSpPr>
            <a:spLocks noGrp="1"/>
          </p:cNvSpPr>
          <p:nvPr>
            <p:ph idx="1"/>
          </p:nvPr>
        </p:nvSpPr>
        <p:spPr>
          <a:xfrm>
            <a:off x="0" y="1033294"/>
            <a:ext cx="9144000" cy="3433732"/>
          </a:xfrm>
        </p:spPr>
        <p:txBody>
          <a:bodyPr/>
          <a:lstStyle/>
          <a:p>
            <a:r>
              <a:rPr lang="en-US" b="1" dirty="0"/>
              <a:t>Lay-Flat Growbags and Troughs:</a:t>
            </a:r>
            <a:r>
              <a:rPr lang="en-US" dirty="0"/>
              <a:t>	</a:t>
            </a:r>
          </a:p>
          <a:p>
            <a:pPr lvl="1">
              <a:buFont typeface="Arial" panose="020B0604020202020204" pitchFamily="34" charset="0"/>
              <a:buChar char="•"/>
            </a:pPr>
            <a:r>
              <a:rPr lang="en-US" dirty="0"/>
              <a:t>Represents commercially used containers for strawberry, tomato, cucumber, etc. 	</a:t>
            </a:r>
            <a:endParaRPr lang="en-US" b="1" dirty="0"/>
          </a:p>
          <a:p>
            <a:endParaRPr lang="en-US" b="1" dirty="0"/>
          </a:p>
        </p:txBody>
      </p:sp>
      <p:pic>
        <p:nvPicPr>
          <p:cNvPr id="6" name="Picture 5" descr="C:\Users\bashur\Downloads\LAYFLATFINAL.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54" y="2237319"/>
            <a:ext cx="9247654" cy="1902682"/>
          </a:xfrm>
          <a:prstGeom prst="rect">
            <a:avLst/>
          </a:prstGeom>
          <a:noFill/>
          <a:ln>
            <a:noFill/>
          </a:ln>
        </p:spPr>
      </p:pic>
    </p:spTree>
    <p:extLst>
      <p:ext uri="{BB962C8B-B14F-4D97-AF65-F5344CB8AC3E}">
        <p14:creationId xmlns:p14="http://schemas.microsoft.com/office/powerpoint/2010/main" val="30618948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42056"/>
          <a:stretch/>
        </p:blipFill>
        <p:spPr>
          <a:xfrm>
            <a:off x="439548" y="1033670"/>
            <a:ext cx="8253663" cy="2369204"/>
          </a:xfrm>
          <a:prstGeom prst="rect">
            <a:avLst/>
          </a:prstGeom>
        </p:spPr>
      </p:pic>
      <p:sp>
        <p:nvSpPr>
          <p:cNvPr id="8" name="Title 1"/>
          <p:cNvSpPr>
            <a:spLocks noGrp="1"/>
          </p:cNvSpPr>
          <p:nvPr>
            <p:ph type="title"/>
          </p:nvPr>
        </p:nvSpPr>
        <p:spPr>
          <a:xfrm>
            <a:off x="0" y="381088"/>
            <a:ext cx="9144000" cy="572494"/>
          </a:xfrm>
        </p:spPr>
        <p:txBody>
          <a:bodyPr/>
          <a:lstStyle/>
          <a:p>
            <a:r>
              <a:rPr lang="en-US" dirty="0"/>
              <a:t>Lay-Flat Growbags and Troughs</a:t>
            </a:r>
            <a:endParaRPr lang="en-US" dirty="0">
              <a:solidFill>
                <a:srgbClr val="FF0000"/>
              </a:solidFill>
            </a:endParaRPr>
          </a:p>
        </p:txBody>
      </p:sp>
      <p:sp>
        <p:nvSpPr>
          <p:cNvPr id="6" name="Oval 5"/>
          <p:cNvSpPr/>
          <p:nvPr/>
        </p:nvSpPr>
        <p:spPr>
          <a:xfrm>
            <a:off x="1119754" y="1027138"/>
            <a:ext cx="1051200" cy="2375736"/>
          </a:xfrm>
          <a:prstGeom prst="ellipse">
            <a:avLst/>
          </a:prstGeom>
          <a:noFill/>
          <a:ln w="5715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867564" y="1148068"/>
            <a:ext cx="1051200" cy="2334894"/>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3709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2a2663abdf2_0_612"/>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163" name="Google Shape;163;g2a2663abdf2_0_612"/>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grpSp>
        <p:nvGrpSpPr>
          <p:cNvPr id="164" name="Google Shape;164;g2a2663abdf2_0_612"/>
          <p:cNvGrpSpPr/>
          <p:nvPr/>
        </p:nvGrpSpPr>
        <p:grpSpPr>
          <a:xfrm>
            <a:off x="1007427" y="3461379"/>
            <a:ext cx="695276" cy="704545"/>
            <a:chOff x="7798013" y="1377963"/>
            <a:chExt cx="405125" cy="410862"/>
          </a:xfrm>
        </p:grpSpPr>
        <p:sp>
          <p:nvSpPr>
            <p:cNvPr id="165" name="Google Shape;165;g2a2663abdf2_0_612"/>
            <p:cNvSpPr/>
            <p:nvPr/>
          </p:nvSpPr>
          <p:spPr>
            <a:xfrm>
              <a:off x="7798013" y="1377975"/>
              <a:ext cx="405125" cy="410850"/>
            </a:xfrm>
            <a:custGeom>
              <a:avLst/>
              <a:gdLst/>
              <a:ahLst/>
              <a:cxnLst/>
              <a:rect l="l" t="t" r="r" b="b"/>
              <a:pathLst>
                <a:path w="16205" h="16434" extrusionOk="0">
                  <a:moveTo>
                    <a:pt x="7676" y="0"/>
                  </a:moveTo>
                  <a:cubicBezTo>
                    <a:pt x="7178" y="0"/>
                    <a:pt x="6819" y="769"/>
                    <a:pt x="6595" y="1142"/>
                  </a:cubicBezTo>
                  <a:cubicBezTo>
                    <a:pt x="6399" y="1470"/>
                    <a:pt x="6204" y="1797"/>
                    <a:pt x="6009" y="2126"/>
                  </a:cubicBezTo>
                  <a:cubicBezTo>
                    <a:pt x="5939" y="2246"/>
                    <a:pt x="5857" y="2368"/>
                    <a:pt x="5779" y="2493"/>
                  </a:cubicBezTo>
                  <a:cubicBezTo>
                    <a:pt x="5668" y="2021"/>
                    <a:pt x="5465" y="1588"/>
                    <a:pt x="5164" y="1170"/>
                  </a:cubicBezTo>
                  <a:cubicBezTo>
                    <a:pt x="4946" y="869"/>
                    <a:pt x="4473" y="285"/>
                    <a:pt x="4056" y="285"/>
                  </a:cubicBezTo>
                  <a:cubicBezTo>
                    <a:pt x="3899" y="285"/>
                    <a:pt x="3750" y="368"/>
                    <a:pt x="3626" y="579"/>
                  </a:cubicBezTo>
                  <a:cubicBezTo>
                    <a:pt x="3300" y="1134"/>
                    <a:pt x="3154" y="1874"/>
                    <a:pt x="3072" y="2503"/>
                  </a:cubicBezTo>
                  <a:cubicBezTo>
                    <a:pt x="3009" y="2985"/>
                    <a:pt x="3003" y="3473"/>
                    <a:pt x="3045" y="3958"/>
                  </a:cubicBezTo>
                  <a:cubicBezTo>
                    <a:pt x="2886" y="3929"/>
                    <a:pt x="2723" y="3914"/>
                    <a:pt x="2558" y="3914"/>
                  </a:cubicBezTo>
                  <a:cubicBezTo>
                    <a:pt x="1661" y="3914"/>
                    <a:pt x="727" y="4344"/>
                    <a:pt x="364" y="5168"/>
                  </a:cubicBezTo>
                  <a:cubicBezTo>
                    <a:pt x="0" y="5995"/>
                    <a:pt x="1214" y="6174"/>
                    <a:pt x="1761" y="6226"/>
                  </a:cubicBezTo>
                  <a:cubicBezTo>
                    <a:pt x="1901" y="6240"/>
                    <a:pt x="2041" y="6247"/>
                    <a:pt x="2180" y="6247"/>
                  </a:cubicBezTo>
                  <a:cubicBezTo>
                    <a:pt x="2343" y="6247"/>
                    <a:pt x="2505" y="6238"/>
                    <a:pt x="2666" y="6221"/>
                  </a:cubicBezTo>
                  <a:lnTo>
                    <a:pt x="2666" y="6221"/>
                  </a:lnTo>
                  <a:cubicBezTo>
                    <a:pt x="2186" y="6763"/>
                    <a:pt x="1805" y="7378"/>
                    <a:pt x="1700" y="8122"/>
                  </a:cubicBezTo>
                  <a:cubicBezTo>
                    <a:pt x="1671" y="8326"/>
                    <a:pt x="1861" y="8530"/>
                    <a:pt x="2060" y="8530"/>
                  </a:cubicBezTo>
                  <a:cubicBezTo>
                    <a:pt x="2076" y="8530"/>
                    <a:pt x="2092" y="8529"/>
                    <a:pt x="2107" y="8526"/>
                  </a:cubicBezTo>
                  <a:lnTo>
                    <a:pt x="2107" y="8526"/>
                  </a:lnTo>
                  <a:cubicBezTo>
                    <a:pt x="1163" y="10985"/>
                    <a:pt x="2076" y="13562"/>
                    <a:pt x="4578" y="14725"/>
                  </a:cubicBezTo>
                  <a:cubicBezTo>
                    <a:pt x="5407" y="15111"/>
                    <a:pt x="6253" y="15470"/>
                    <a:pt x="7124" y="15749"/>
                  </a:cubicBezTo>
                  <a:cubicBezTo>
                    <a:pt x="8472" y="16186"/>
                    <a:pt x="9864" y="16434"/>
                    <a:pt x="11272" y="16434"/>
                  </a:cubicBezTo>
                  <a:cubicBezTo>
                    <a:pt x="11670" y="16434"/>
                    <a:pt x="12069" y="16414"/>
                    <a:pt x="12469" y="16373"/>
                  </a:cubicBezTo>
                  <a:cubicBezTo>
                    <a:pt x="13525" y="16264"/>
                    <a:pt x="14524" y="15948"/>
                    <a:pt x="15248" y="15135"/>
                  </a:cubicBezTo>
                  <a:cubicBezTo>
                    <a:pt x="15791" y="14524"/>
                    <a:pt x="16051" y="13699"/>
                    <a:pt x="16128" y="12898"/>
                  </a:cubicBezTo>
                  <a:cubicBezTo>
                    <a:pt x="16204" y="12084"/>
                    <a:pt x="16122" y="11256"/>
                    <a:pt x="15999" y="10452"/>
                  </a:cubicBezTo>
                  <a:cubicBezTo>
                    <a:pt x="15855" y="9498"/>
                    <a:pt x="15667" y="8542"/>
                    <a:pt x="15404" y="7612"/>
                  </a:cubicBezTo>
                  <a:cubicBezTo>
                    <a:pt x="14867" y="5714"/>
                    <a:pt x="13932" y="3743"/>
                    <a:pt x="12149" y="2722"/>
                  </a:cubicBezTo>
                  <a:cubicBezTo>
                    <a:pt x="11523" y="2363"/>
                    <a:pt x="10865" y="2184"/>
                    <a:pt x="10187" y="2184"/>
                  </a:cubicBezTo>
                  <a:cubicBezTo>
                    <a:pt x="9827" y="2184"/>
                    <a:pt x="9461" y="2234"/>
                    <a:pt x="9091" y="2335"/>
                  </a:cubicBezTo>
                  <a:cubicBezTo>
                    <a:pt x="8818" y="2409"/>
                    <a:pt x="8553" y="2497"/>
                    <a:pt x="8291" y="2592"/>
                  </a:cubicBezTo>
                  <a:cubicBezTo>
                    <a:pt x="8112" y="2623"/>
                    <a:pt x="7936" y="2667"/>
                    <a:pt x="7761" y="2722"/>
                  </a:cubicBezTo>
                  <a:cubicBezTo>
                    <a:pt x="7876" y="2466"/>
                    <a:pt x="7980" y="2204"/>
                    <a:pt x="8065" y="1935"/>
                  </a:cubicBezTo>
                  <a:cubicBezTo>
                    <a:pt x="8219" y="1442"/>
                    <a:pt x="8573" y="545"/>
                    <a:pt x="8058" y="148"/>
                  </a:cubicBezTo>
                  <a:cubicBezTo>
                    <a:pt x="7923" y="44"/>
                    <a:pt x="7795" y="0"/>
                    <a:pt x="7676" y="0"/>
                  </a:cubicBezTo>
                  <a:close/>
                </a:path>
              </a:pathLst>
            </a:custGeom>
            <a:solidFill>
              <a:srgbClr val="FFFFFF"/>
            </a:solidFill>
            <a:ln w="76200" cap="flat" cmpd="sng">
              <a:solidFill>
                <a:srgbClr val="FFFFFF"/>
              </a:solidFill>
              <a:prstDash val="solid"/>
              <a:round/>
              <a:headEnd type="none" w="sm" len="sm"/>
              <a:tailEnd type="none" w="sm" len="sm"/>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6" name="Google Shape;166;g2a2663abdf2_0_612"/>
            <p:cNvGrpSpPr/>
            <p:nvPr/>
          </p:nvGrpSpPr>
          <p:grpSpPr>
            <a:xfrm>
              <a:off x="7798013" y="1377963"/>
              <a:ext cx="405125" cy="410850"/>
              <a:chOff x="4465575" y="1013175"/>
              <a:chExt cx="405125" cy="410850"/>
            </a:xfrm>
          </p:grpSpPr>
          <p:sp>
            <p:nvSpPr>
              <p:cNvPr id="167" name="Google Shape;167;g2a2663abdf2_0_612"/>
              <p:cNvSpPr/>
              <p:nvPr/>
            </p:nvSpPr>
            <p:spPr>
              <a:xfrm>
                <a:off x="4492400" y="1067800"/>
                <a:ext cx="378300" cy="356225"/>
              </a:xfrm>
              <a:custGeom>
                <a:avLst/>
                <a:gdLst/>
                <a:ahLst/>
                <a:cxnLst/>
                <a:rect l="l" t="t" r="r" b="b"/>
                <a:pathLst>
                  <a:path w="15132" h="14249" extrusionOk="0">
                    <a:moveTo>
                      <a:pt x="9114" y="1"/>
                    </a:moveTo>
                    <a:cubicBezTo>
                      <a:pt x="8754" y="1"/>
                      <a:pt x="8388" y="51"/>
                      <a:pt x="8018" y="151"/>
                    </a:cubicBezTo>
                    <a:cubicBezTo>
                      <a:pt x="7096" y="402"/>
                      <a:pt x="6228" y="777"/>
                      <a:pt x="5410" y="1273"/>
                    </a:cubicBezTo>
                    <a:cubicBezTo>
                      <a:pt x="3566" y="2392"/>
                      <a:pt x="2083" y="4021"/>
                      <a:pt x="1180" y="5984"/>
                    </a:cubicBezTo>
                    <a:cubicBezTo>
                      <a:pt x="1" y="8546"/>
                      <a:pt x="881" y="11323"/>
                      <a:pt x="3504" y="12540"/>
                    </a:cubicBezTo>
                    <a:cubicBezTo>
                      <a:pt x="4333" y="12926"/>
                      <a:pt x="5179" y="13285"/>
                      <a:pt x="6050" y="13565"/>
                    </a:cubicBezTo>
                    <a:cubicBezTo>
                      <a:pt x="7397" y="14001"/>
                      <a:pt x="8790" y="14249"/>
                      <a:pt x="10197" y="14249"/>
                    </a:cubicBezTo>
                    <a:cubicBezTo>
                      <a:pt x="10595" y="14249"/>
                      <a:pt x="10995" y="14229"/>
                      <a:pt x="11394" y="14188"/>
                    </a:cubicBezTo>
                    <a:cubicBezTo>
                      <a:pt x="12450" y="14080"/>
                      <a:pt x="13450" y="13763"/>
                      <a:pt x="14174" y="12950"/>
                    </a:cubicBezTo>
                    <a:cubicBezTo>
                      <a:pt x="14717" y="12340"/>
                      <a:pt x="14977" y="11514"/>
                      <a:pt x="15054" y="10712"/>
                    </a:cubicBezTo>
                    <a:cubicBezTo>
                      <a:pt x="15131" y="9901"/>
                      <a:pt x="15049" y="9071"/>
                      <a:pt x="14926" y="8268"/>
                    </a:cubicBezTo>
                    <a:cubicBezTo>
                      <a:pt x="14782" y="7314"/>
                      <a:pt x="14594" y="6358"/>
                      <a:pt x="14331" y="5429"/>
                    </a:cubicBezTo>
                    <a:cubicBezTo>
                      <a:pt x="13794" y="3530"/>
                      <a:pt x="12859" y="1559"/>
                      <a:pt x="11076" y="539"/>
                    </a:cubicBezTo>
                    <a:cubicBezTo>
                      <a:pt x="10449" y="180"/>
                      <a:pt x="9792" y="1"/>
                      <a:pt x="9114" y="1"/>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g2a2663abdf2_0_612"/>
              <p:cNvSpPr/>
              <p:nvPr/>
            </p:nvSpPr>
            <p:spPr>
              <a:xfrm>
                <a:off x="4657050" y="1224800"/>
                <a:ext cx="18775" cy="18550"/>
              </a:xfrm>
              <a:custGeom>
                <a:avLst/>
                <a:gdLst/>
                <a:ahLst/>
                <a:cxnLst/>
                <a:rect l="l" t="t" r="r" b="b"/>
                <a:pathLst>
                  <a:path w="751" h="742" extrusionOk="0">
                    <a:moveTo>
                      <a:pt x="222" y="1"/>
                    </a:moveTo>
                    <a:cubicBezTo>
                      <a:pt x="195" y="1"/>
                      <a:pt x="167" y="6"/>
                      <a:pt x="141" y="16"/>
                    </a:cubicBezTo>
                    <a:cubicBezTo>
                      <a:pt x="137" y="16"/>
                      <a:pt x="134" y="17"/>
                      <a:pt x="130" y="17"/>
                    </a:cubicBezTo>
                    <a:cubicBezTo>
                      <a:pt x="122" y="13"/>
                      <a:pt x="114" y="11"/>
                      <a:pt x="105" y="11"/>
                    </a:cubicBezTo>
                    <a:cubicBezTo>
                      <a:pt x="83" y="11"/>
                      <a:pt x="59" y="22"/>
                      <a:pt x="47" y="37"/>
                    </a:cubicBezTo>
                    <a:cubicBezTo>
                      <a:pt x="30" y="56"/>
                      <a:pt x="25" y="81"/>
                      <a:pt x="30" y="106"/>
                    </a:cubicBezTo>
                    <a:cubicBezTo>
                      <a:pt x="27" y="111"/>
                      <a:pt x="26" y="117"/>
                      <a:pt x="25" y="123"/>
                    </a:cubicBezTo>
                    <a:cubicBezTo>
                      <a:pt x="4" y="170"/>
                      <a:pt x="1" y="224"/>
                      <a:pt x="15" y="273"/>
                    </a:cubicBezTo>
                    <a:cubicBezTo>
                      <a:pt x="22" y="296"/>
                      <a:pt x="30" y="318"/>
                      <a:pt x="36" y="342"/>
                    </a:cubicBezTo>
                    <a:cubicBezTo>
                      <a:pt x="51" y="384"/>
                      <a:pt x="62" y="426"/>
                      <a:pt x="85" y="466"/>
                    </a:cubicBezTo>
                    <a:cubicBezTo>
                      <a:pt x="100" y="489"/>
                      <a:pt x="114" y="513"/>
                      <a:pt x="131" y="535"/>
                    </a:cubicBezTo>
                    <a:cubicBezTo>
                      <a:pt x="153" y="566"/>
                      <a:pt x="183" y="589"/>
                      <a:pt x="210" y="615"/>
                    </a:cubicBezTo>
                    <a:cubicBezTo>
                      <a:pt x="236" y="640"/>
                      <a:pt x="262" y="664"/>
                      <a:pt x="288" y="688"/>
                    </a:cubicBezTo>
                    <a:cubicBezTo>
                      <a:pt x="326" y="722"/>
                      <a:pt x="397" y="741"/>
                      <a:pt x="454" y="741"/>
                    </a:cubicBezTo>
                    <a:cubicBezTo>
                      <a:pt x="467" y="741"/>
                      <a:pt x="480" y="740"/>
                      <a:pt x="491" y="738"/>
                    </a:cubicBezTo>
                    <a:cubicBezTo>
                      <a:pt x="553" y="727"/>
                      <a:pt x="606" y="698"/>
                      <a:pt x="650" y="654"/>
                    </a:cubicBezTo>
                    <a:cubicBezTo>
                      <a:pt x="742" y="551"/>
                      <a:pt x="750" y="397"/>
                      <a:pt x="664" y="288"/>
                    </a:cubicBezTo>
                    <a:cubicBezTo>
                      <a:pt x="646" y="265"/>
                      <a:pt x="626" y="242"/>
                      <a:pt x="607" y="218"/>
                    </a:cubicBezTo>
                    <a:cubicBezTo>
                      <a:pt x="574" y="178"/>
                      <a:pt x="537" y="144"/>
                      <a:pt x="497" y="112"/>
                    </a:cubicBezTo>
                    <a:cubicBezTo>
                      <a:pt x="440" y="65"/>
                      <a:pt x="364" y="42"/>
                      <a:pt x="296" y="14"/>
                    </a:cubicBezTo>
                    <a:cubicBezTo>
                      <a:pt x="272" y="5"/>
                      <a:pt x="247" y="1"/>
                      <a:pt x="222"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g2a2663abdf2_0_612"/>
              <p:cNvSpPr/>
              <p:nvPr/>
            </p:nvSpPr>
            <p:spPr>
              <a:xfrm>
                <a:off x="4602050" y="1275425"/>
                <a:ext cx="35175" cy="30475"/>
              </a:xfrm>
              <a:custGeom>
                <a:avLst/>
                <a:gdLst/>
                <a:ahLst/>
                <a:cxnLst/>
                <a:rect l="l" t="t" r="r" b="b"/>
                <a:pathLst>
                  <a:path w="1407" h="1219" extrusionOk="0">
                    <a:moveTo>
                      <a:pt x="261" y="745"/>
                    </a:moveTo>
                    <a:lnTo>
                      <a:pt x="261" y="745"/>
                    </a:lnTo>
                    <a:cubicBezTo>
                      <a:pt x="264" y="748"/>
                      <a:pt x="267" y="751"/>
                      <a:pt x="271" y="754"/>
                    </a:cubicBezTo>
                    <a:lnTo>
                      <a:pt x="271" y="754"/>
                    </a:lnTo>
                    <a:cubicBezTo>
                      <a:pt x="267" y="751"/>
                      <a:pt x="264" y="748"/>
                      <a:pt x="261" y="745"/>
                    </a:cubicBezTo>
                    <a:close/>
                    <a:moveTo>
                      <a:pt x="355" y="0"/>
                    </a:moveTo>
                    <a:cubicBezTo>
                      <a:pt x="288" y="0"/>
                      <a:pt x="227" y="15"/>
                      <a:pt x="167" y="52"/>
                    </a:cubicBezTo>
                    <a:cubicBezTo>
                      <a:pt x="105" y="90"/>
                      <a:pt x="49" y="146"/>
                      <a:pt x="26" y="216"/>
                    </a:cubicBezTo>
                    <a:cubicBezTo>
                      <a:pt x="6" y="272"/>
                      <a:pt x="0" y="330"/>
                      <a:pt x="6" y="388"/>
                    </a:cubicBezTo>
                    <a:cubicBezTo>
                      <a:pt x="12" y="435"/>
                      <a:pt x="28" y="477"/>
                      <a:pt x="56" y="515"/>
                    </a:cubicBezTo>
                    <a:cubicBezTo>
                      <a:pt x="74" y="550"/>
                      <a:pt x="100" y="579"/>
                      <a:pt x="132" y="604"/>
                    </a:cubicBezTo>
                    <a:cubicBezTo>
                      <a:pt x="151" y="623"/>
                      <a:pt x="171" y="642"/>
                      <a:pt x="190" y="663"/>
                    </a:cubicBezTo>
                    <a:cubicBezTo>
                      <a:pt x="202" y="677"/>
                      <a:pt x="214" y="689"/>
                      <a:pt x="225" y="704"/>
                    </a:cubicBezTo>
                    <a:cubicBezTo>
                      <a:pt x="261" y="745"/>
                      <a:pt x="299" y="780"/>
                      <a:pt x="339" y="817"/>
                    </a:cubicBezTo>
                    <a:lnTo>
                      <a:pt x="339" y="817"/>
                    </a:lnTo>
                    <a:cubicBezTo>
                      <a:pt x="316" y="796"/>
                      <a:pt x="293" y="775"/>
                      <a:pt x="271" y="754"/>
                    </a:cubicBezTo>
                    <a:lnTo>
                      <a:pt x="271" y="754"/>
                    </a:lnTo>
                    <a:cubicBezTo>
                      <a:pt x="306" y="788"/>
                      <a:pt x="339" y="822"/>
                      <a:pt x="371" y="859"/>
                    </a:cubicBezTo>
                    <a:cubicBezTo>
                      <a:pt x="388" y="878"/>
                      <a:pt x="404" y="899"/>
                      <a:pt x="421" y="919"/>
                    </a:cubicBezTo>
                    <a:cubicBezTo>
                      <a:pt x="450" y="951"/>
                      <a:pt x="484" y="981"/>
                      <a:pt x="517" y="1012"/>
                    </a:cubicBezTo>
                    <a:cubicBezTo>
                      <a:pt x="588" y="1085"/>
                      <a:pt x="657" y="1162"/>
                      <a:pt x="756" y="1189"/>
                    </a:cubicBezTo>
                    <a:cubicBezTo>
                      <a:pt x="803" y="1209"/>
                      <a:pt x="851" y="1219"/>
                      <a:pt x="900" y="1219"/>
                    </a:cubicBezTo>
                    <a:cubicBezTo>
                      <a:pt x="911" y="1219"/>
                      <a:pt x="923" y="1218"/>
                      <a:pt x="935" y="1217"/>
                    </a:cubicBezTo>
                    <a:cubicBezTo>
                      <a:pt x="943" y="1218"/>
                      <a:pt x="951" y="1218"/>
                      <a:pt x="960" y="1218"/>
                    </a:cubicBezTo>
                    <a:cubicBezTo>
                      <a:pt x="1014" y="1218"/>
                      <a:pt x="1067" y="1206"/>
                      <a:pt x="1118" y="1181"/>
                    </a:cubicBezTo>
                    <a:cubicBezTo>
                      <a:pt x="1155" y="1159"/>
                      <a:pt x="1190" y="1137"/>
                      <a:pt x="1227" y="1115"/>
                    </a:cubicBezTo>
                    <a:cubicBezTo>
                      <a:pt x="1278" y="1076"/>
                      <a:pt x="1315" y="1028"/>
                      <a:pt x="1340" y="972"/>
                    </a:cubicBezTo>
                    <a:cubicBezTo>
                      <a:pt x="1363" y="939"/>
                      <a:pt x="1379" y="902"/>
                      <a:pt x="1383" y="860"/>
                    </a:cubicBezTo>
                    <a:cubicBezTo>
                      <a:pt x="1403" y="802"/>
                      <a:pt x="1407" y="740"/>
                      <a:pt x="1397" y="679"/>
                    </a:cubicBezTo>
                    <a:cubicBezTo>
                      <a:pt x="1388" y="640"/>
                      <a:pt x="1374" y="583"/>
                      <a:pt x="1358" y="546"/>
                    </a:cubicBezTo>
                    <a:cubicBezTo>
                      <a:pt x="1336" y="506"/>
                      <a:pt x="1314" y="469"/>
                      <a:pt x="1292" y="433"/>
                    </a:cubicBezTo>
                    <a:lnTo>
                      <a:pt x="1284" y="424"/>
                    </a:lnTo>
                    <a:cubicBezTo>
                      <a:pt x="1278" y="417"/>
                      <a:pt x="1270" y="410"/>
                      <a:pt x="1263" y="404"/>
                    </a:cubicBezTo>
                    <a:cubicBezTo>
                      <a:pt x="1236" y="362"/>
                      <a:pt x="1200" y="326"/>
                      <a:pt x="1157" y="302"/>
                    </a:cubicBezTo>
                    <a:cubicBezTo>
                      <a:pt x="1136" y="283"/>
                      <a:pt x="1116" y="263"/>
                      <a:pt x="1095" y="245"/>
                    </a:cubicBezTo>
                    <a:cubicBezTo>
                      <a:pt x="1045" y="200"/>
                      <a:pt x="975" y="172"/>
                      <a:pt x="918" y="142"/>
                    </a:cubicBezTo>
                    <a:cubicBezTo>
                      <a:pt x="891" y="127"/>
                      <a:pt x="862" y="113"/>
                      <a:pt x="834" y="100"/>
                    </a:cubicBezTo>
                    <a:cubicBezTo>
                      <a:pt x="694" y="36"/>
                      <a:pt x="537" y="8"/>
                      <a:pt x="382" y="1"/>
                    </a:cubicBezTo>
                    <a:cubicBezTo>
                      <a:pt x="373" y="1"/>
                      <a:pt x="364" y="0"/>
                      <a:pt x="355"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2a2663abdf2_0_612"/>
              <p:cNvSpPr/>
              <p:nvPr/>
            </p:nvSpPr>
            <p:spPr>
              <a:xfrm>
                <a:off x="4714700" y="1280275"/>
                <a:ext cx="25150" cy="21625"/>
              </a:xfrm>
              <a:custGeom>
                <a:avLst/>
                <a:gdLst/>
                <a:ahLst/>
                <a:cxnLst/>
                <a:rect l="l" t="t" r="r" b="b"/>
                <a:pathLst>
                  <a:path w="1006" h="865" extrusionOk="0">
                    <a:moveTo>
                      <a:pt x="435" y="0"/>
                    </a:moveTo>
                    <a:cubicBezTo>
                      <a:pt x="411" y="0"/>
                      <a:pt x="386" y="2"/>
                      <a:pt x="360" y="4"/>
                    </a:cubicBezTo>
                    <a:lnTo>
                      <a:pt x="282" y="7"/>
                    </a:lnTo>
                    <a:cubicBezTo>
                      <a:pt x="224" y="17"/>
                      <a:pt x="172" y="41"/>
                      <a:pt x="125" y="78"/>
                    </a:cubicBezTo>
                    <a:cubicBezTo>
                      <a:pt x="81" y="115"/>
                      <a:pt x="47" y="158"/>
                      <a:pt x="27" y="213"/>
                    </a:cubicBezTo>
                    <a:cubicBezTo>
                      <a:pt x="7" y="266"/>
                      <a:pt x="1" y="322"/>
                      <a:pt x="9" y="377"/>
                    </a:cubicBezTo>
                    <a:cubicBezTo>
                      <a:pt x="16" y="437"/>
                      <a:pt x="40" y="489"/>
                      <a:pt x="78" y="536"/>
                    </a:cubicBezTo>
                    <a:lnTo>
                      <a:pt x="125" y="606"/>
                    </a:lnTo>
                    <a:cubicBezTo>
                      <a:pt x="141" y="630"/>
                      <a:pt x="162" y="648"/>
                      <a:pt x="183" y="667"/>
                    </a:cubicBezTo>
                    <a:cubicBezTo>
                      <a:pt x="193" y="677"/>
                      <a:pt x="204" y="687"/>
                      <a:pt x="214" y="697"/>
                    </a:cubicBezTo>
                    <a:cubicBezTo>
                      <a:pt x="220" y="700"/>
                      <a:pt x="225" y="705"/>
                      <a:pt x="230" y="710"/>
                    </a:cubicBezTo>
                    <a:cubicBezTo>
                      <a:pt x="256" y="735"/>
                      <a:pt x="284" y="760"/>
                      <a:pt x="310" y="785"/>
                    </a:cubicBezTo>
                    <a:cubicBezTo>
                      <a:pt x="370" y="828"/>
                      <a:pt x="436" y="853"/>
                      <a:pt x="509" y="861"/>
                    </a:cubicBezTo>
                    <a:cubicBezTo>
                      <a:pt x="532" y="863"/>
                      <a:pt x="554" y="865"/>
                      <a:pt x="577" y="865"/>
                    </a:cubicBezTo>
                    <a:cubicBezTo>
                      <a:pt x="635" y="865"/>
                      <a:pt x="693" y="856"/>
                      <a:pt x="745" y="829"/>
                    </a:cubicBezTo>
                    <a:cubicBezTo>
                      <a:pt x="755" y="825"/>
                      <a:pt x="763" y="820"/>
                      <a:pt x="772" y="814"/>
                    </a:cubicBezTo>
                    <a:cubicBezTo>
                      <a:pt x="801" y="802"/>
                      <a:pt x="830" y="785"/>
                      <a:pt x="856" y="764"/>
                    </a:cubicBezTo>
                    <a:cubicBezTo>
                      <a:pt x="957" y="683"/>
                      <a:pt x="1006" y="553"/>
                      <a:pt x="988" y="426"/>
                    </a:cubicBezTo>
                    <a:cubicBezTo>
                      <a:pt x="986" y="417"/>
                      <a:pt x="985" y="410"/>
                      <a:pt x="984" y="400"/>
                    </a:cubicBezTo>
                    <a:cubicBezTo>
                      <a:pt x="971" y="321"/>
                      <a:pt x="939" y="260"/>
                      <a:pt x="893" y="194"/>
                    </a:cubicBezTo>
                    <a:cubicBezTo>
                      <a:pt x="890" y="188"/>
                      <a:pt x="885" y="182"/>
                      <a:pt x="881" y="177"/>
                    </a:cubicBezTo>
                    <a:cubicBezTo>
                      <a:pt x="833" y="120"/>
                      <a:pt x="775" y="78"/>
                      <a:pt x="707" y="51"/>
                    </a:cubicBezTo>
                    <a:cubicBezTo>
                      <a:pt x="672" y="42"/>
                      <a:pt x="637" y="34"/>
                      <a:pt x="602" y="25"/>
                    </a:cubicBezTo>
                    <a:cubicBezTo>
                      <a:pt x="595" y="24"/>
                      <a:pt x="588" y="22"/>
                      <a:pt x="580" y="21"/>
                    </a:cubicBezTo>
                    <a:cubicBezTo>
                      <a:pt x="567" y="19"/>
                      <a:pt x="551" y="16"/>
                      <a:pt x="536" y="13"/>
                    </a:cubicBezTo>
                    <a:lnTo>
                      <a:pt x="493" y="5"/>
                    </a:lnTo>
                    <a:cubicBezTo>
                      <a:pt x="474" y="2"/>
                      <a:pt x="455" y="0"/>
                      <a:pt x="435"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g2a2663abdf2_0_612"/>
              <p:cNvSpPr/>
              <p:nvPr/>
            </p:nvSpPr>
            <p:spPr>
              <a:xfrm>
                <a:off x="4694925" y="1348925"/>
                <a:ext cx="28800" cy="16025"/>
              </a:xfrm>
              <a:custGeom>
                <a:avLst/>
                <a:gdLst/>
                <a:ahLst/>
                <a:cxnLst/>
                <a:rect l="l" t="t" r="r" b="b"/>
                <a:pathLst>
                  <a:path w="1152" h="641" extrusionOk="0">
                    <a:moveTo>
                      <a:pt x="696" y="0"/>
                    </a:moveTo>
                    <a:cubicBezTo>
                      <a:pt x="677" y="0"/>
                      <a:pt x="657" y="2"/>
                      <a:pt x="635" y="6"/>
                    </a:cubicBezTo>
                    <a:cubicBezTo>
                      <a:pt x="613" y="10"/>
                      <a:pt x="589" y="13"/>
                      <a:pt x="567" y="17"/>
                    </a:cubicBezTo>
                    <a:cubicBezTo>
                      <a:pt x="523" y="22"/>
                      <a:pt x="482" y="27"/>
                      <a:pt x="438" y="33"/>
                    </a:cubicBezTo>
                    <a:cubicBezTo>
                      <a:pt x="321" y="51"/>
                      <a:pt x="190" y="46"/>
                      <a:pt x="103" y="129"/>
                    </a:cubicBezTo>
                    <a:cubicBezTo>
                      <a:pt x="101" y="129"/>
                      <a:pt x="98" y="129"/>
                      <a:pt x="96" y="129"/>
                    </a:cubicBezTo>
                    <a:cubicBezTo>
                      <a:pt x="29" y="129"/>
                      <a:pt x="0" y="209"/>
                      <a:pt x="35" y="262"/>
                    </a:cubicBezTo>
                    <a:cubicBezTo>
                      <a:pt x="35" y="262"/>
                      <a:pt x="35" y="263"/>
                      <a:pt x="36" y="263"/>
                    </a:cubicBezTo>
                    <a:cubicBezTo>
                      <a:pt x="26" y="311"/>
                      <a:pt x="51" y="398"/>
                      <a:pt x="87" y="432"/>
                    </a:cubicBezTo>
                    <a:cubicBezTo>
                      <a:pt x="161" y="503"/>
                      <a:pt x="227" y="561"/>
                      <a:pt x="326" y="593"/>
                    </a:cubicBezTo>
                    <a:cubicBezTo>
                      <a:pt x="377" y="611"/>
                      <a:pt x="430" y="623"/>
                      <a:pt x="482" y="634"/>
                    </a:cubicBezTo>
                    <a:cubicBezTo>
                      <a:pt x="507" y="639"/>
                      <a:pt x="533" y="641"/>
                      <a:pt x="559" y="641"/>
                    </a:cubicBezTo>
                    <a:cubicBezTo>
                      <a:pt x="590" y="641"/>
                      <a:pt x="622" y="638"/>
                      <a:pt x="654" y="636"/>
                    </a:cubicBezTo>
                    <a:cubicBezTo>
                      <a:pt x="686" y="633"/>
                      <a:pt x="717" y="628"/>
                      <a:pt x="750" y="619"/>
                    </a:cubicBezTo>
                    <a:cubicBezTo>
                      <a:pt x="829" y="602"/>
                      <a:pt x="896" y="566"/>
                      <a:pt x="953" y="508"/>
                    </a:cubicBezTo>
                    <a:cubicBezTo>
                      <a:pt x="1009" y="450"/>
                      <a:pt x="1062" y="393"/>
                      <a:pt x="1102" y="324"/>
                    </a:cubicBezTo>
                    <a:cubicBezTo>
                      <a:pt x="1142" y="256"/>
                      <a:pt x="1151" y="183"/>
                      <a:pt x="1109" y="114"/>
                    </a:cubicBezTo>
                    <a:cubicBezTo>
                      <a:pt x="1067" y="52"/>
                      <a:pt x="1007" y="26"/>
                      <a:pt x="936" y="26"/>
                    </a:cubicBezTo>
                    <a:cubicBezTo>
                      <a:pt x="934" y="26"/>
                      <a:pt x="931" y="26"/>
                      <a:pt x="928" y="26"/>
                    </a:cubicBezTo>
                    <a:lnTo>
                      <a:pt x="927" y="26"/>
                    </a:lnTo>
                    <a:cubicBezTo>
                      <a:pt x="925" y="26"/>
                      <a:pt x="923" y="25"/>
                      <a:pt x="921" y="25"/>
                    </a:cubicBezTo>
                    <a:cubicBezTo>
                      <a:pt x="919" y="25"/>
                      <a:pt x="918" y="25"/>
                      <a:pt x="917" y="26"/>
                    </a:cubicBezTo>
                    <a:lnTo>
                      <a:pt x="909" y="26"/>
                    </a:lnTo>
                    <a:cubicBezTo>
                      <a:pt x="894" y="26"/>
                      <a:pt x="876" y="24"/>
                      <a:pt x="860" y="23"/>
                    </a:cubicBezTo>
                    <a:cubicBezTo>
                      <a:pt x="827" y="19"/>
                      <a:pt x="792" y="12"/>
                      <a:pt x="759" y="5"/>
                    </a:cubicBezTo>
                    <a:lnTo>
                      <a:pt x="759" y="5"/>
                    </a:lnTo>
                    <a:cubicBezTo>
                      <a:pt x="765" y="7"/>
                      <a:pt x="770" y="8"/>
                      <a:pt x="776" y="9"/>
                    </a:cubicBezTo>
                    <a:lnTo>
                      <a:pt x="776" y="9"/>
                    </a:lnTo>
                    <a:cubicBezTo>
                      <a:pt x="749" y="4"/>
                      <a:pt x="723" y="0"/>
                      <a:pt x="696"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g2a2663abdf2_0_612"/>
              <p:cNvSpPr/>
              <p:nvPr/>
            </p:nvSpPr>
            <p:spPr>
              <a:xfrm>
                <a:off x="4784225" y="1352575"/>
                <a:ext cx="21975" cy="17250"/>
              </a:xfrm>
              <a:custGeom>
                <a:avLst/>
                <a:gdLst/>
                <a:ahLst/>
                <a:cxnLst/>
                <a:rect l="l" t="t" r="r" b="b"/>
                <a:pathLst>
                  <a:path w="879" h="690" extrusionOk="0">
                    <a:moveTo>
                      <a:pt x="446" y="1"/>
                    </a:moveTo>
                    <a:cubicBezTo>
                      <a:pt x="427" y="1"/>
                      <a:pt x="407" y="2"/>
                      <a:pt x="389" y="7"/>
                    </a:cubicBezTo>
                    <a:cubicBezTo>
                      <a:pt x="379" y="9"/>
                      <a:pt x="368" y="12"/>
                      <a:pt x="358" y="13"/>
                    </a:cubicBezTo>
                    <a:cubicBezTo>
                      <a:pt x="340" y="18"/>
                      <a:pt x="321" y="20"/>
                      <a:pt x="303" y="22"/>
                    </a:cubicBezTo>
                    <a:cubicBezTo>
                      <a:pt x="293" y="23"/>
                      <a:pt x="284" y="23"/>
                      <a:pt x="273" y="23"/>
                    </a:cubicBezTo>
                    <a:cubicBezTo>
                      <a:pt x="249" y="24"/>
                      <a:pt x="215" y="35"/>
                      <a:pt x="192" y="45"/>
                    </a:cubicBezTo>
                    <a:cubicBezTo>
                      <a:pt x="179" y="50"/>
                      <a:pt x="168" y="58"/>
                      <a:pt x="155" y="66"/>
                    </a:cubicBezTo>
                    <a:cubicBezTo>
                      <a:pt x="103" y="81"/>
                      <a:pt x="59" y="119"/>
                      <a:pt x="33" y="166"/>
                    </a:cubicBezTo>
                    <a:cubicBezTo>
                      <a:pt x="3" y="221"/>
                      <a:pt x="1" y="283"/>
                      <a:pt x="23" y="341"/>
                    </a:cubicBezTo>
                    <a:cubicBezTo>
                      <a:pt x="25" y="371"/>
                      <a:pt x="32" y="400"/>
                      <a:pt x="45" y="429"/>
                    </a:cubicBezTo>
                    <a:cubicBezTo>
                      <a:pt x="58" y="450"/>
                      <a:pt x="72" y="472"/>
                      <a:pt x="85" y="494"/>
                    </a:cubicBezTo>
                    <a:cubicBezTo>
                      <a:pt x="103" y="513"/>
                      <a:pt x="123" y="531"/>
                      <a:pt x="143" y="549"/>
                    </a:cubicBezTo>
                    <a:cubicBezTo>
                      <a:pt x="152" y="556"/>
                      <a:pt x="159" y="564"/>
                      <a:pt x="169" y="570"/>
                    </a:cubicBezTo>
                    <a:cubicBezTo>
                      <a:pt x="186" y="584"/>
                      <a:pt x="202" y="596"/>
                      <a:pt x="221" y="607"/>
                    </a:cubicBezTo>
                    <a:cubicBezTo>
                      <a:pt x="241" y="618"/>
                      <a:pt x="262" y="630"/>
                      <a:pt x="283" y="641"/>
                    </a:cubicBezTo>
                    <a:cubicBezTo>
                      <a:pt x="296" y="649"/>
                      <a:pt x="311" y="657"/>
                      <a:pt x="326" y="664"/>
                    </a:cubicBezTo>
                    <a:cubicBezTo>
                      <a:pt x="356" y="671"/>
                      <a:pt x="384" y="679"/>
                      <a:pt x="411" y="685"/>
                    </a:cubicBezTo>
                    <a:cubicBezTo>
                      <a:pt x="418" y="686"/>
                      <a:pt x="424" y="686"/>
                      <a:pt x="431" y="688"/>
                    </a:cubicBezTo>
                    <a:cubicBezTo>
                      <a:pt x="451" y="689"/>
                      <a:pt x="471" y="690"/>
                      <a:pt x="491" y="690"/>
                    </a:cubicBezTo>
                    <a:cubicBezTo>
                      <a:pt x="523" y="690"/>
                      <a:pt x="554" y="689"/>
                      <a:pt x="586" y="688"/>
                    </a:cubicBezTo>
                    <a:cubicBezTo>
                      <a:pt x="616" y="679"/>
                      <a:pt x="644" y="671"/>
                      <a:pt x="675" y="662"/>
                    </a:cubicBezTo>
                    <a:cubicBezTo>
                      <a:pt x="718" y="644"/>
                      <a:pt x="755" y="617"/>
                      <a:pt x="784" y="581"/>
                    </a:cubicBezTo>
                    <a:cubicBezTo>
                      <a:pt x="807" y="561"/>
                      <a:pt x="825" y="538"/>
                      <a:pt x="836" y="509"/>
                    </a:cubicBezTo>
                    <a:cubicBezTo>
                      <a:pt x="861" y="471"/>
                      <a:pt x="875" y="431"/>
                      <a:pt x="878" y="386"/>
                    </a:cubicBezTo>
                    <a:cubicBezTo>
                      <a:pt x="878" y="383"/>
                      <a:pt x="878" y="299"/>
                      <a:pt x="877" y="297"/>
                    </a:cubicBezTo>
                    <a:cubicBezTo>
                      <a:pt x="872" y="250"/>
                      <a:pt x="854" y="206"/>
                      <a:pt x="827" y="169"/>
                    </a:cubicBezTo>
                    <a:cubicBezTo>
                      <a:pt x="806" y="127"/>
                      <a:pt x="778" y="95"/>
                      <a:pt x="738" y="69"/>
                    </a:cubicBezTo>
                    <a:cubicBezTo>
                      <a:pt x="712" y="54"/>
                      <a:pt x="686" y="41"/>
                      <a:pt x="661" y="27"/>
                    </a:cubicBezTo>
                    <a:cubicBezTo>
                      <a:pt x="628" y="13"/>
                      <a:pt x="593" y="8"/>
                      <a:pt x="559" y="6"/>
                    </a:cubicBezTo>
                    <a:cubicBezTo>
                      <a:pt x="539" y="6"/>
                      <a:pt x="519" y="4"/>
                      <a:pt x="499" y="3"/>
                    </a:cubicBezTo>
                    <a:cubicBezTo>
                      <a:pt x="482" y="2"/>
                      <a:pt x="464" y="1"/>
                      <a:pt x="446"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g2a2663abdf2_0_612"/>
              <p:cNvSpPr/>
              <p:nvPr/>
            </p:nvSpPr>
            <p:spPr>
              <a:xfrm>
                <a:off x="4721600" y="1198400"/>
                <a:ext cx="25175" cy="23900"/>
              </a:xfrm>
              <a:custGeom>
                <a:avLst/>
                <a:gdLst/>
                <a:ahLst/>
                <a:cxnLst/>
                <a:rect l="l" t="t" r="r" b="b"/>
                <a:pathLst>
                  <a:path w="1007" h="956" extrusionOk="0">
                    <a:moveTo>
                      <a:pt x="325" y="1"/>
                    </a:moveTo>
                    <a:cubicBezTo>
                      <a:pt x="281" y="1"/>
                      <a:pt x="236" y="10"/>
                      <a:pt x="191" y="31"/>
                    </a:cubicBezTo>
                    <a:cubicBezTo>
                      <a:pt x="98" y="75"/>
                      <a:pt x="11" y="156"/>
                      <a:pt x="6" y="266"/>
                    </a:cubicBezTo>
                    <a:cubicBezTo>
                      <a:pt x="5" y="304"/>
                      <a:pt x="1" y="340"/>
                      <a:pt x="6" y="378"/>
                    </a:cubicBezTo>
                    <a:cubicBezTo>
                      <a:pt x="18" y="456"/>
                      <a:pt x="61" y="515"/>
                      <a:pt x="105" y="577"/>
                    </a:cubicBezTo>
                    <a:cubicBezTo>
                      <a:pt x="124" y="601"/>
                      <a:pt x="140" y="627"/>
                      <a:pt x="156" y="652"/>
                    </a:cubicBezTo>
                    <a:cubicBezTo>
                      <a:pt x="176" y="688"/>
                      <a:pt x="199" y="722"/>
                      <a:pt x="231" y="748"/>
                    </a:cubicBezTo>
                    <a:cubicBezTo>
                      <a:pt x="245" y="762"/>
                      <a:pt x="260" y="774"/>
                      <a:pt x="274" y="787"/>
                    </a:cubicBezTo>
                    <a:cubicBezTo>
                      <a:pt x="302" y="815"/>
                      <a:pt x="330" y="846"/>
                      <a:pt x="362" y="868"/>
                    </a:cubicBezTo>
                    <a:cubicBezTo>
                      <a:pt x="412" y="903"/>
                      <a:pt x="448" y="914"/>
                      <a:pt x="499" y="933"/>
                    </a:cubicBezTo>
                    <a:cubicBezTo>
                      <a:pt x="543" y="947"/>
                      <a:pt x="588" y="955"/>
                      <a:pt x="632" y="955"/>
                    </a:cubicBezTo>
                    <a:cubicBezTo>
                      <a:pt x="711" y="955"/>
                      <a:pt x="790" y="930"/>
                      <a:pt x="856" y="876"/>
                    </a:cubicBezTo>
                    <a:cubicBezTo>
                      <a:pt x="951" y="799"/>
                      <a:pt x="1006" y="668"/>
                      <a:pt x="984" y="545"/>
                    </a:cubicBezTo>
                    <a:cubicBezTo>
                      <a:pt x="982" y="534"/>
                      <a:pt x="980" y="523"/>
                      <a:pt x="977" y="512"/>
                    </a:cubicBezTo>
                    <a:lnTo>
                      <a:pt x="974" y="497"/>
                    </a:lnTo>
                    <a:cubicBezTo>
                      <a:pt x="969" y="442"/>
                      <a:pt x="949" y="394"/>
                      <a:pt x="918" y="352"/>
                    </a:cubicBezTo>
                    <a:cubicBezTo>
                      <a:pt x="896" y="316"/>
                      <a:pt x="875" y="287"/>
                      <a:pt x="846" y="257"/>
                    </a:cubicBezTo>
                    <a:cubicBezTo>
                      <a:pt x="810" y="219"/>
                      <a:pt x="771" y="173"/>
                      <a:pt x="731" y="145"/>
                    </a:cubicBezTo>
                    <a:cubicBezTo>
                      <a:pt x="692" y="117"/>
                      <a:pt x="639" y="94"/>
                      <a:pt x="593" y="74"/>
                    </a:cubicBezTo>
                    <a:cubicBezTo>
                      <a:pt x="553" y="58"/>
                      <a:pt x="512" y="42"/>
                      <a:pt x="470" y="27"/>
                    </a:cubicBezTo>
                    <a:cubicBezTo>
                      <a:pt x="421" y="11"/>
                      <a:pt x="373" y="1"/>
                      <a:pt x="325"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g2a2663abdf2_0_612"/>
              <p:cNvSpPr/>
              <p:nvPr/>
            </p:nvSpPr>
            <p:spPr>
              <a:xfrm>
                <a:off x="4795350" y="1238325"/>
                <a:ext cx="23375" cy="25625"/>
              </a:xfrm>
              <a:custGeom>
                <a:avLst/>
                <a:gdLst/>
                <a:ahLst/>
                <a:cxnLst/>
                <a:rect l="l" t="t" r="r" b="b"/>
                <a:pathLst>
                  <a:path w="935" h="1025" extrusionOk="0">
                    <a:moveTo>
                      <a:pt x="238" y="1"/>
                    </a:moveTo>
                    <a:cubicBezTo>
                      <a:pt x="164" y="1"/>
                      <a:pt x="88" y="51"/>
                      <a:pt x="62" y="119"/>
                    </a:cubicBezTo>
                    <a:cubicBezTo>
                      <a:pt x="58" y="129"/>
                      <a:pt x="54" y="140"/>
                      <a:pt x="51" y="150"/>
                    </a:cubicBezTo>
                    <a:cubicBezTo>
                      <a:pt x="18" y="203"/>
                      <a:pt x="10" y="266"/>
                      <a:pt x="12" y="329"/>
                    </a:cubicBezTo>
                    <a:cubicBezTo>
                      <a:pt x="12" y="334"/>
                      <a:pt x="10" y="338"/>
                      <a:pt x="10" y="342"/>
                    </a:cubicBezTo>
                    <a:cubicBezTo>
                      <a:pt x="0" y="400"/>
                      <a:pt x="14" y="453"/>
                      <a:pt x="33" y="506"/>
                    </a:cubicBezTo>
                    <a:cubicBezTo>
                      <a:pt x="38" y="521"/>
                      <a:pt x="44" y="537"/>
                      <a:pt x="50" y="553"/>
                    </a:cubicBezTo>
                    <a:cubicBezTo>
                      <a:pt x="74" y="606"/>
                      <a:pt x="107" y="655"/>
                      <a:pt x="138" y="704"/>
                    </a:cubicBezTo>
                    <a:cubicBezTo>
                      <a:pt x="151" y="725"/>
                      <a:pt x="167" y="743"/>
                      <a:pt x="183" y="762"/>
                    </a:cubicBezTo>
                    <a:cubicBezTo>
                      <a:pt x="182" y="816"/>
                      <a:pt x="198" y="875"/>
                      <a:pt x="231" y="907"/>
                    </a:cubicBezTo>
                    <a:cubicBezTo>
                      <a:pt x="293" y="971"/>
                      <a:pt x="365" y="1009"/>
                      <a:pt x="454" y="1021"/>
                    </a:cubicBezTo>
                    <a:cubicBezTo>
                      <a:pt x="472" y="1023"/>
                      <a:pt x="490" y="1024"/>
                      <a:pt x="509" y="1024"/>
                    </a:cubicBezTo>
                    <a:cubicBezTo>
                      <a:pt x="633" y="1024"/>
                      <a:pt x="755" y="969"/>
                      <a:pt x="829" y="867"/>
                    </a:cubicBezTo>
                    <a:cubicBezTo>
                      <a:pt x="873" y="806"/>
                      <a:pt x="896" y="733"/>
                      <a:pt x="909" y="658"/>
                    </a:cubicBezTo>
                    <a:cubicBezTo>
                      <a:pt x="935" y="515"/>
                      <a:pt x="871" y="375"/>
                      <a:pt x="754" y="290"/>
                    </a:cubicBezTo>
                    <a:cubicBezTo>
                      <a:pt x="712" y="259"/>
                      <a:pt x="669" y="230"/>
                      <a:pt x="619" y="213"/>
                    </a:cubicBezTo>
                    <a:cubicBezTo>
                      <a:pt x="609" y="208"/>
                      <a:pt x="600" y="203"/>
                      <a:pt x="590" y="199"/>
                    </a:cubicBezTo>
                    <a:cubicBezTo>
                      <a:pt x="574" y="189"/>
                      <a:pt x="557" y="180"/>
                      <a:pt x="540" y="168"/>
                    </a:cubicBezTo>
                    <a:cubicBezTo>
                      <a:pt x="529" y="159"/>
                      <a:pt x="518" y="150"/>
                      <a:pt x="507" y="140"/>
                    </a:cubicBezTo>
                    <a:cubicBezTo>
                      <a:pt x="486" y="121"/>
                      <a:pt x="460" y="108"/>
                      <a:pt x="433" y="97"/>
                    </a:cubicBezTo>
                    <a:cubicBezTo>
                      <a:pt x="429" y="94"/>
                      <a:pt x="425" y="92"/>
                      <a:pt x="423" y="89"/>
                    </a:cubicBezTo>
                    <a:cubicBezTo>
                      <a:pt x="399" y="69"/>
                      <a:pt x="375" y="56"/>
                      <a:pt x="347" y="46"/>
                    </a:cubicBezTo>
                    <a:cubicBezTo>
                      <a:pt x="343" y="43"/>
                      <a:pt x="340" y="41"/>
                      <a:pt x="336" y="37"/>
                    </a:cubicBezTo>
                    <a:cubicBezTo>
                      <a:pt x="308" y="12"/>
                      <a:pt x="273" y="1"/>
                      <a:pt x="238"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g2a2663abdf2_0_612"/>
              <p:cNvSpPr/>
              <p:nvPr/>
            </p:nvSpPr>
            <p:spPr>
              <a:xfrm>
                <a:off x="4760000" y="1145350"/>
                <a:ext cx="21200" cy="22750"/>
              </a:xfrm>
              <a:custGeom>
                <a:avLst/>
                <a:gdLst/>
                <a:ahLst/>
                <a:cxnLst/>
                <a:rect l="l" t="t" r="r" b="b"/>
                <a:pathLst>
                  <a:path w="848" h="910" extrusionOk="0">
                    <a:moveTo>
                      <a:pt x="290" y="0"/>
                    </a:moveTo>
                    <a:cubicBezTo>
                      <a:pt x="254" y="0"/>
                      <a:pt x="217" y="7"/>
                      <a:pt x="184" y="24"/>
                    </a:cubicBezTo>
                    <a:cubicBezTo>
                      <a:pt x="125" y="52"/>
                      <a:pt x="79" y="94"/>
                      <a:pt x="47" y="152"/>
                    </a:cubicBezTo>
                    <a:cubicBezTo>
                      <a:pt x="18" y="206"/>
                      <a:pt x="0" y="272"/>
                      <a:pt x="13" y="334"/>
                    </a:cubicBezTo>
                    <a:cubicBezTo>
                      <a:pt x="21" y="359"/>
                      <a:pt x="27" y="384"/>
                      <a:pt x="34" y="410"/>
                    </a:cubicBezTo>
                    <a:cubicBezTo>
                      <a:pt x="48" y="440"/>
                      <a:pt x="66" y="465"/>
                      <a:pt x="88" y="488"/>
                    </a:cubicBezTo>
                    <a:lnTo>
                      <a:pt x="88" y="488"/>
                    </a:lnTo>
                    <a:cubicBezTo>
                      <a:pt x="86" y="486"/>
                      <a:pt x="84" y="484"/>
                      <a:pt x="81" y="483"/>
                    </a:cubicBezTo>
                    <a:lnTo>
                      <a:pt x="81" y="483"/>
                    </a:lnTo>
                    <a:cubicBezTo>
                      <a:pt x="106" y="506"/>
                      <a:pt x="130" y="532"/>
                      <a:pt x="149" y="561"/>
                    </a:cubicBezTo>
                    <a:cubicBezTo>
                      <a:pt x="160" y="573"/>
                      <a:pt x="168" y="590"/>
                      <a:pt x="178" y="604"/>
                    </a:cubicBezTo>
                    <a:cubicBezTo>
                      <a:pt x="190" y="618"/>
                      <a:pt x="204" y="630"/>
                      <a:pt x="217" y="644"/>
                    </a:cubicBezTo>
                    <a:cubicBezTo>
                      <a:pt x="258" y="689"/>
                      <a:pt x="288" y="735"/>
                      <a:pt x="340" y="771"/>
                    </a:cubicBezTo>
                    <a:cubicBezTo>
                      <a:pt x="361" y="785"/>
                      <a:pt x="379" y="801"/>
                      <a:pt x="398" y="816"/>
                    </a:cubicBezTo>
                    <a:lnTo>
                      <a:pt x="404" y="822"/>
                    </a:lnTo>
                    <a:cubicBezTo>
                      <a:pt x="454" y="878"/>
                      <a:pt x="521" y="910"/>
                      <a:pt x="592" y="910"/>
                    </a:cubicBezTo>
                    <a:cubicBezTo>
                      <a:pt x="615" y="910"/>
                      <a:pt x="637" y="906"/>
                      <a:pt x="660" y="900"/>
                    </a:cubicBezTo>
                    <a:cubicBezTo>
                      <a:pt x="759" y="871"/>
                      <a:pt x="819" y="792"/>
                      <a:pt x="836" y="693"/>
                    </a:cubicBezTo>
                    <a:cubicBezTo>
                      <a:pt x="848" y="632"/>
                      <a:pt x="847" y="571"/>
                      <a:pt x="846" y="509"/>
                    </a:cubicBezTo>
                    <a:cubicBezTo>
                      <a:pt x="846" y="488"/>
                      <a:pt x="845" y="468"/>
                      <a:pt x="841" y="447"/>
                    </a:cubicBezTo>
                    <a:cubicBezTo>
                      <a:pt x="826" y="369"/>
                      <a:pt x="785" y="306"/>
                      <a:pt x="742" y="244"/>
                    </a:cubicBezTo>
                    <a:cubicBezTo>
                      <a:pt x="728" y="225"/>
                      <a:pt x="716" y="208"/>
                      <a:pt x="701" y="193"/>
                    </a:cubicBezTo>
                    <a:cubicBezTo>
                      <a:pt x="654" y="141"/>
                      <a:pt x="617" y="118"/>
                      <a:pt x="560" y="86"/>
                    </a:cubicBezTo>
                    <a:cubicBezTo>
                      <a:pt x="511" y="58"/>
                      <a:pt x="461" y="35"/>
                      <a:pt x="407" y="19"/>
                    </a:cubicBezTo>
                    <a:cubicBezTo>
                      <a:pt x="370" y="8"/>
                      <a:pt x="330" y="0"/>
                      <a:pt x="290"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g2a2663abdf2_0_612"/>
              <p:cNvSpPr/>
              <p:nvPr/>
            </p:nvSpPr>
            <p:spPr>
              <a:xfrm>
                <a:off x="4552750" y="1088325"/>
                <a:ext cx="89925" cy="83175"/>
              </a:xfrm>
              <a:custGeom>
                <a:avLst/>
                <a:gdLst/>
                <a:ahLst/>
                <a:cxnLst/>
                <a:rect l="l" t="t" r="r" b="b"/>
                <a:pathLst>
                  <a:path w="3597" h="3327" extrusionOk="0">
                    <a:moveTo>
                      <a:pt x="1122" y="0"/>
                    </a:moveTo>
                    <a:cubicBezTo>
                      <a:pt x="933" y="0"/>
                      <a:pt x="757" y="171"/>
                      <a:pt x="844" y="415"/>
                    </a:cubicBezTo>
                    <a:cubicBezTo>
                      <a:pt x="911" y="606"/>
                      <a:pt x="977" y="798"/>
                      <a:pt x="1045" y="988"/>
                    </a:cubicBezTo>
                    <a:cubicBezTo>
                      <a:pt x="1073" y="1065"/>
                      <a:pt x="1100" y="1143"/>
                      <a:pt x="1134" y="1215"/>
                    </a:cubicBezTo>
                    <a:cubicBezTo>
                      <a:pt x="1138" y="1234"/>
                      <a:pt x="1143" y="1254"/>
                      <a:pt x="1147" y="1274"/>
                    </a:cubicBezTo>
                    <a:cubicBezTo>
                      <a:pt x="793" y="1320"/>
                      <a:pt x="458" y="1450"/>
                      <a:pt x="150" y="1651"/>
                    </a:cubicBezTo>
                    <a:cubicBezTo>
                      <a:pt x="30" y="1731"/>
                      <a:pt x="1" y="1920"/>
                      <a:pt x="56" y="2044"/>
                    </a:cubicBezTo>
                    <a:cubicBezTo>
                      <a:pt x="112" y="2171"/>
                      <a:pt x="239" y="2241"/>
                      <a:pt x="373" y="2241"/>
                    </a:cubicBezTo>
                    <a:cubicBezTo>
                      <a:pt x="385" y="2241"/>
                      <a:pt x="397" y="2240"/>
                      <a:pt x="409" y="2239"/>
                    </a:cubicBezTo>
                    <a:cubicBezTo>
                      <a:pt x="651" y="2218"/>
                      <a:pt x="893" y="2196"/>
                      <a:pt x="1134" y="2176"/>
                    </a:cubicBezTo>
                    <a:lnTo>
                      <a:pt x="1134" y="2176"/>
                    </a:lnTo>
                    <a:cubicBezTo>
                      <a:pt x="1031" y="2401"/>
                      <a:pt x="927" y="2626"/>
                      <a:pt x="825" y="2852"/>
                    </a:cubicBezTo>
                    <a:cubicBezTo>
                      <a:pt x="747" y="3024"/>
                      <a:pt x="855" y="3238"/>
                      <a:pt x="1024" y="3303"/>
                    </a:cubicBezTo>
                    <a:cubicBezTo>
                      <a:pt x="1067" y="3319"/>
                      <a:pt x="1108" y="3327"/>
                      <a:pt x="1148" y="3327"/>
                    </a:cubicBezTo>
                    <a:cubicBezTo>
                      <a:pt x="1288" y="3327"/>
                      <a:pt x="1407" y="3234"/>
                      <a:pt x="1476" y="3104"/>
                    </a:cubicBezTo>
                    <a:cubicBezTo>
                      <a:pt x="1603" y="2864"/>
                      <a:pt x="1712" y="2616"/>
                      <a:pt x="1814" y="2364"/>
                    </a:cubicBezTo>
                    <a:cubicBezTo>
                      <a:pt x="1848" y="2289"/>
                      <a:pt x="1882" y="2212"/>
                      <a:pt x="1918" y="2136"/>
                    </a:cubicBezTo>
                    <a:cubicBezTo>
                      <a:pt x="1919" y="2134"/>
                      <a:pt x="1921" y="2130"/>
                      <a:pt x="1922" y="2125"/>
                    </a:cubicBezTo>
                    <a:cubicBezTo>
                      <a:pt x="1979" y="2155"/>
                      <a:pt x="2039" y="2181"/>
                      <a:pt x="2083" y="2207"/>
                    </a:cubicBezTo>
                    <a:cubicBezTo>
                      <a:pt x="2185" y="2265"/>
                      <a:pt x="2286" y="2326"/>
                      <a:pt x="2388" y="2384"/>
                    </a:cubicBezTo>
                    <a:cubicBezTo>
                      <a:pt x="2592" y="2503"/>
                      <a:pt x="2795" y="2620"/>
                      <a:pt x="2998" y="2739"/>
                    </a:cubicBezTo>
                    <a:cubicBezTo>
                      <a:pt x="3066" y="2778"/>
                      <a:pt x="3141" y="2799"/>
                      <a:pt x="3213" y="2799"/>
                    </a:cubicBezTo>
                    <a:cubicBezTo>
                      <a:pt x="3316" y="2799"/>
                      <a:pt x="3416" y="2756"/>
                      <a:pt x="3485" y="2660"/>
                    </a:cubicBezTo>
                    <a:cubicBezTo>
                      <a:pt x="3590" y="2517"/>
                      <a:pt x="3569" y="2271"/>
                      <a:pt x="3407" y="2172"/>
                    </a:cubicBezTo>
                    <a:cubicBezTo>
                      <a:pt x="3226" y="2063"/>
                      <a:pt x="3046" y="1953"/>
                      <a:pt x="2865" y="1843"/>
                    </a:cubicBezTo>
                    <a:cubicBezTo>
                      <a:pt x="2895" y="1828"/>
                      <a:pt x="2923" y="1813"/>
                      <a:pt x="2953" y="1799"/>
                    </a:cubicBezTo>
                    <a:cubicBezTo>
                      <a:pt x="3171" y="1690"/>
                      <a:pt x="3396" y="1559"/>
                      <a:pt x="3517" y="1341"/>
                    </a:cubicBezTo>
                    <a:cubicBezTo>
                      <a:pt x="3597" y="1201"/>
                      <a:pt x="3543" y="1023"/>
                      <a:pt x="3368" y="998"/>
                    </a:cubicBezTo>
                    <a:cubicBezTo>
                      <a:pt x="3334" y="994"/>
                      <a:pt x="3300" y="992"/>
                      <a:pt x="3267" y="992"/>
                    </a:cubicBezTo>
                    <a:cubicBezTo>
                      <a:pt x="3165" y="992"/>
                      <a:pt x="3066" y="1011"/>
                      <a:pt x="2968" y="1041"/>
                    </a:cubicBezTo>
                    <a:cubicBezTo>
                      <a:pt x="3046" y="893"/>
                      <a:pt x="3123" y="744"/>
                      <a:pt x="3202" y="594"/>
                    </a:cubicBezTo>
                    <a:cubicBezTo>
                      <a:pt x="3281" y="441"/>
                      <a:pt x="3181" y="237"/>
                      <a:pt x="3041" y="164"/>
                    </a:cubicBezTo>
                    <a:cubicBezTo>
                      <a:pt x="2987" y="136"/>
                      <a:pt x="2930" y="122"/>
                      <a:pt x="2874" y="122"/>
                    </a:cubicBezTo>
                    <a:cubicBezTo>
                      <a:pt x="2767" y="122"/>
                      <a:pt x="2664" y="171"/>
                      <a:pt x="2593" y="263"/>
                    </a:cubicBezTo>
                    <a:cubicBezTo>
                      <a:pt x="2413" y="498"/>
                      <a:pt x="2233" y="735"/>
                      <a:pt x="2053" y="970"/>
                    </a:cubicBezTo>
                    <a:cubicBezTo>
                      <a:pt x="1978" y="1066"/>
                      <a:pt x="1881" y="1173"/>
                      <a:pt x="1799" y="1286"/>
                    </a:cubicBezTo>
                    <a:cubicBezTo>
                      <a:pt x="1736" y="893"/>
                      <a:pt x="1605" y="512"/>
                      <a:pt x="1402" y="169"/>
                    </a:cubicBezTo>
                    <a:cubicBezTo>
                      <a:pt x="1332" y="51"/>
                      <a:pt x="1225" y="0"/>
                      <a:pt x="1122"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g2a2663abdf2_0_612"/>
              <p:cNvSpPr/>
              <p:nvPr/>
            </p:nvSpPr>
            <p:spPr>
              <a:xfrm>
                <a:off x="4465575" y="1013175"/>
                <a:ext cx="248150" cy="216825"/>
              </a:xfrm>
              <a:custGeom>
                <a:avLst/>
                <a:gdLst/>
                <a:ahLst/>
                <a:cxnLst/>
                <a:rect l="l" t="t" r="r" b="b"/>
                <a:pathLst>
                  <a:path w="9926" h="8673" extrusionOk="0">
                    <a:moveTo>
                      <a:pt x="7676" y="0"/>
                    </a:moveTo>
                    <a:cubicBezTo>
                      <a:pt x="7178" y="0"/>
                      <a:pt x="6819" y="770"/>
                      <a:pt x="6595" y="1142"/>
                    </a:cubicBezTo>
                    <a:cubicBezTo>
                      <a:pt x="6399" y="1470"/>
                      <a:pt x="6204" y="1797"/>
                      <a:pt x="6009" y="2126"/>
                    </a:cubicBezTo>
                    <a:cubicBezTo>
                      <a:pt x="5939" y="2246"/>
                      <a:pt x="5857" y="2368"/>
                      <a:pt x="5779" y="2493"/>
                    </a:cubicBezTo>
                    <a:cubicBezTo>
                      <a:pt x="5668" y="2021"/>
                      <a:pt x="5465" y="1589"/>
                      <a:pt x="5164" y="1170"/>
                    </a:cubicBezTo>
                    <a:cubicBezTo>
                      <a:pt x="4947" y="869"/>
                      <a:pt x="4474" y="285"/>
                      <a:pt x="4056" y="285"/>
                    </a:cubicBezTo>
                    <a:cubicBezTo>
                      <a:pt x="3899" y="285"/>
                      <a:pt x="3750" y="368"/>
                      <a:pt x="3626" y="579"/>
                    </a:cubicBezTo>
                    <a:cubicBezTo>
                      <a:pt x="3300" y="1134"/>
                      <a:pt x="3154" y="1874"/>
                      <a:pt x="3072" y="2503"/>
                    </a:cubicBezTo>
                    <a:cubicBezTo>
                      <a:pt x="3009" y="2985"/>
                      <a:pt x="3003" y="3473"/>
                      <a:pt x="3045" y="3958"/>
                    </a:cubicBezTo>
                    <a:cubicBezTo>
                      <a:pt x="2886" y="3929"/>
                      <a:pt x="2723" y="3915"/>
                      <a:pt x="2558" y="3915"/>
                    </a:cubicBezTo>
                    <a:cubicBezTo>
                      <a:pt x="1661" y="3915"/>
                      <a:pt x="727" y="4344"/>
                      <a:pt x="364" y="5168"/>
                    </a:cubicBezTo>
                    <a:cubicBezTo>
                      <a:pt x="0" y="5995"/>
                      <a:pt x="1214" y="6174"/>
                      <a:pt x="1761" y="6227"/>
                    </a:cubicBezTo>
                    <a:cubicBezTo>
                      <a:pt x="1901" y="6240"/>
                      <a:pt x="2041" y="6247"/>
                      <a:pt x="2180" y="6247"/>
                    </a:cubicBezTo>
                    <a:cubicBezTo>
                      <a:pt x="2343" y="6247"/>
                      <a:pt x="2505" y="6238"/>
                      <a:pt x="2666" y="6221"/>
                    </a:cubicBezTo>
                    <a:lnTo>
                      <a:pt x="2666" y="6221"/>
                    </a:lnTo>
                    <a:cubicBezTo>
                      <a:pt x="2186" y="6764"/>
                      <a:pt x="1805" y="7378"/>
                      <a:pt x="1700" y="8123"/>
                    </a:cubicBezTo>
                    <a:cubicBezTo>
                      <a:pt x="1672" y="8326"/>
                      <a:pt x="1862" y="8532"/>
                      <a:pt x="2062" y="8532"/>
                    </a:cubicBezTo>
                    <a:cubicBezTo>
                      <a:pt x="2110" y="8532"/>
                      <a:pt x="2159" y="8520"/>
                      <a:pt x="2205" y="8494"/>
                    </a:cubicBezTo>
                    <a:cubicBezTo>
                      <a:pt x="3052" y="8018"/>
                      <a:pt x="3813" y="7428"/>
                      <a:pt x="4479" y="6730"/>
                    </a:cubicBezTo>
                    <a:cubicBezTo>
                      <a:pt x="4657" y="7378"/>
                      <a:pt x="4954" y="7987"/>
                      <a:pt x="5359" y="8534"/>
                    </a:cubicBezTo>
                    <a:cubicBezTo>
                      <a:pt x="5429" y="8629"/>
                      <a:pt x="5535" y="8672"/>
                      <a:pt x="5643" y="8672"/>
                    </a:cubicBezTo>
                    <a:cubicBezTo>
                      <a:pt x="5764" y="8672"/>
                      <a:pt x="5887" y="8618"/>
                      <a:pt x="5961" y="8518"/>
                    </a:cubicBezTo>
                    <a:cubicBezTo>
                      <a:pt x="6397" y="7930"/>
                      <a:pt x="6434" y="7236"/>
                      <a:pt x="6324" y="6552"/>
                    </a:cubicBezTo>
                    <a:lnTo>
                      <a:pt x="6324" y="6552"/>
                    </a:lnTo>
                    <a:cubicBezTo>
                      <a:pt x="6540" y="6691"/>
                      <a:pt x="6763" y="6820"/>
                      <a:pt x="6999" y="6928"/>
                    </a:cubicBezTo>
                    <a:cubicBezTo>
                      <a:pt x="7300" y="7066"/>
                      <a:pt x="7610" y="7173"/>
                      <a:pt x="7930" y="7254"/>
                    </a:cubicBezTo>
                    <a:cubicBezTo>
                      <a:pt x="8092" y="7296"/>
                      <a:pt x="8263" y="7335"/>
                      <a:pt x="8430" y="7335"/>
                    </a:cubicBezTo>
                    <a:cubicBezTo>
                      <a:pt x="8591" y="7335"/>
                      <a:pt x="8748" y="7298"/>
                      <a:pt x="8889" y="7190"/>
                    </a:cubicBezTo>
                    <a:cubicBezTo>
                      <a:pt x="9383" y="6814"/>
                      <a:pt x="9082" y="6156"/>
                      <a:pt x="8775" y="5775"/>
                    </a:cubicBezTo>
                    <a:cubicBezTo>
                      <a:pt x="8478" y="5408"/>
                      <a:pt x="8131" y="5085"/>
                      <a:pt x="7754" y="4806"/>
                    </a:cubicBezTo>
                    <a:cubicBezTo>
                      <a:pt x="8503" y="4431"/>
                      <a:pt x="9171" y="3920"/>
                      <a:pt x="9747" y="3296"/>
                    </a:cubicBezTo>
                    <a:cubicBezTo>
                      <a:pt x="9926" y="3103"/>
                      <a:pt x="9793" y="2742"/>
                      <a:pt x="9562" y="2667"/>
                    </a:cubicBezTo>
                    <a:cubicBezTo>
                      <a:pt x="9303" y="2582"/>
                      <a:pt x="9047" y="2546"/>
                      <a:pt x="8792" y="2546"/>
                    </a:cubicBezTo>
                    <a:cubicBezTo>
                      <a:pt x="8443" y="2546"/>
                      <a:pt x="8098" y="2615"/>
                      <a:pt x="7761" y="2722"/>
                    </a:cubicBezTo>
                    <a:cubicBezTo>
                      <a:pt x="7876" y="2466"/>
                      <a:pt x="7980" y="2204"/>
                      <a:pt x="8065" y="1935"/>
                    </a:cubicBezTo>
                    <a:cubicBezTo>
                      <a:pt x="8219" y="1443"/>
                      <a:pt x="8573" y="545"/>
                      <a:pt x="8058" y="148"/>
                    </a:cubicBezTo>
                    <a:cubicBezTo>
                      <a:pt x="7923" y="44"/>
                      <a:pt x="7795" y="0"/>
                      <a:pt x="7676" y="0"/>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g2a2663abdf2_0_612"/>
              <p:cNvSpPr/>
              <p:nvPr/>
            </p:nvSpPr>
            <p:spPr>
              <a:xfrm>
                <a:off x="4552750" y="1088325"/>
                <a:ext cx="89925" cy="83175"/>
              </a:xfrm>
              <a:custGeom>
                <a:avLst/>
                <a:gdLst/>
                <a:ahLst/>
                <a:cxnLst/>
                <a:rect l="l" t="t" r="r" b="b"/>
                <a:pathLst>
                  <a:path w="3597" h="3327" extrusionOk="0">
                    <a:moveTo>
                      <a:pt x="1122" y="0"/>
                    </a:moveTo>
                    <a:cubicBezTo>
                      <a:pt x="933" y="0"/>
                      <a:pt x="757" y="171"/>
                      <a:pt x="844" y="415"/>
                    </a:cubicBezTo>
                    <a:cubicBezTo>
                      <a:pt x="911" y="606"/>
                      <a:pt x="977" y="798"/>
                      <a:pt x="1045" y="988"/>
                    </a:cubicBezTo>
                    <a:cubicBezTo>
                      <a:pt x="1073" y="1065"/>
                      <a:pt x="1100" y="1143"/>
                      <a:pt x="1134" y="1215"/>
                    </a:cubicBezTo>
                    <a:cubicBezTo>
                      <a:pt x="1138" y="1234"/>
                      <a:pt x="1143" y="1254"/>
                      <a:pt x="1147" y="1274"/>
                    </a:cubicBezTo>
                    <a:cubicBezTo>
                      <a:pt x="793" y="1320"/>
                      <a:pt x="458" y="1450"/>
                      <a:pt x="150" y="1651"/>
                    </a:cubicBezTo>
                    <a:cubicBezTo>
                      <a:pt x="30" y="1731"/>
                      <a:pt x="1" y="1920"/>
                      <a:pt x="56" y="2044"/>
                    </a:cubicBezTo>
                    <a:cubicBezTo>
                      <a:pt x="112" y="2171"/>
                      <a:pt x="239" y="2241"/>
                      <a:pt x="373" y="2241"/>
                    </a:cubicBezTo>
                    <a:cubicBezTo>
                      <a:pt x="385" y="2241"/>
                      <a:pt x="397" y="2240"/>
                      <a:pt x="409" y="2239"/>
                    </a:cubicBezTo>
                    <a:cubicBezTo>
                      <a:pt x="651" y="2218"/>
                      <a:pt x="893" y="2196"/>
                      <a:pt x="1134" y="2176"/>
                    </a:cubicBezTo>
                    <a:lnTo>
                      <a:pt x="1134" y="2176"/>
                    </a:lnTo>
                    <a:cubicBezTo>
                      <a:pt x="1031" y="2401"/>
                      <a:pt x="927" y="2626"/>
                      <a:pt x="825" y="2852"/>
                    </a:cubicBezTo>
                    <a:cubicBezTo>
                      <a:pt x="747" y="3024"/>
                      <a:pt x="855" y="3238"/>
                      <a:pt x="1024" y="3303"/>
                    </a:cubicBezTo>
                    <a:cubicBezTo>
                      <a:pt x="1067" y="3319"/>
                      <a:pt x="1108" y="3327"/>
                      <a:pt x="1148" y="3327"/>
                    </a:cubicBezTo>
                    <a:cubicBezTo>
                      <a:pt x="1288" y="3327"/>
                      <a:pt x="1407" y="3234"/>
                      <a:pt x="1476" y="3104"/>
                    </a:cubicBezTo>
                    <a:cubicBezTo>
                      <a:pt x="1603" y="2864"/>
                      <a:pt x="1712" y="2616"/>
                      <a:pt x="1814" y="2364"/>
                    </a:cubicBezTo>
                    <a:cubicBezTo>
                      <a:pt x="1848" y="2289"/>
                      <a:pt x="1882" y="2212"/>
                      <a:pt x="1918" y="2136"/>
                    </a:cubicBezTo>
                    <a:cubicBezTo>
                      <a:pt x="1919" y="2134"/>
                      <a:pt x="1921" y="2130"/>
                      <a:pt x="1922" y="2125"/>
                    </a:cubicBezTo>
                    <a:cubicBezTo>
                      <a:pt x="1979" y="2155"/>
                      <a:pt x="2039" y="2181"/>
                      <a:pt x="2083" y="2207"/>
                    </a:cubicBezTo>
                    <a:cubicBezTo>
                      <a:pt x="2185" y="2265"/>
                      <a:pt x="2286" y="2326"/>
                      <a:pt x="2388" y="2384"/>
                    </a:cubicBezTo>
                    <a:cubicBezTo>
                      <a:pt x="2592" y="2503"/>
                      <a:pt x="2795" y="2620"/>
                      <a:pt x="2998" y="2739"/>
                    </a:cubicBezTo>
                    <a:cubicBezTo>
                      <a:pt x="3066" y="2778"/>
                      <a:pt x="3141" y="2799"/>
                      <a:pt x="3213" y="2799"/>
                    </a:cubicBezTo>
                    <a:cubicBezTo>
                      <a:pt x="3316" y="2799"/>
                      <a:pt x="3416" y="2756"/>
                      <a:pt x="3485" y="2660"/>
                    </a:cubicBezTo>
                    <a:cubicBezTo>
                      <a:pt x="3590" y="2517"/>
                      <a:pt x="3569" y="2271"/>
                      <a:pt x="3407" y="2172"/>
                    </a:cubicBezTo>
                    <a:cubicBezTo>
                      <a:pt x="3226" y="2063"/>
                      <a:pt x="3046" y="1953"/>
                      <a:pt x="2865" y="1843"/>
                    </a:cubicBezTo>
                    <a:cubicBezTo>
                      <a:pt x="2895" y="1828"/>
                      <a:pt x="2923" y="1813"/>
                      <a:pt x="2953" y="1799"/>
                    </a:cubicBezTo>
                    <a:cubicBezTo>
                      <a:pt x="3171" y="1690"/>
                      <a:pt x="3396" y="1559"/>
                      <a:pt x="3517" y="1341"/>
                    </a:cubicBezTo>
                    <a:cubicBezTo>
                      <a:pt x="3597" y="1201"/>
                      <a:pt x="3543" y="1023"/>
                      <a:pt x="3368" y="998"/>
                    </a:cubicBezTo>
                    <a:cubicBezTo>
                      <a:pt x="3334" y="994"/>
                      <a:pt x="3300" y="992"/>
                      <a:pt x="3267" y="992"/>
                    </a:cubicBezTo>
                    <a:cubicBezTo>
                      <a:pt x="3165" y="992"/>
                      <a:pt x="3066" y="1011"/>
                      <a:pt x="2968" y="1041"/>
                    </a:cubicBezTo>
                    <a:cubicBezTo>
                      <a:pt x="3046" y="893"/>
                      <a:pt x="3123" y="743"/>
                      <a:pt x="3202" y="594"/>
                    </a:cubicBezTo>
                    <a:cubicBezTo>
                      <a:pt x="3281" y="441"/>
                      <a:pt x="3181" y="237"/>
                      <a:pt x="3041" y="164"/>
                    </a:cubicBezTo>
                    <a:cubicBezTo>
                      <a:pt x="2987" y="136"/>
                      <a:pt x="2930" y="122"/>
                      <a:pt x="2874" y="122"/>
                    </a:cubicBezTo>
                    <a:cubicBezTo>
                      <a:pt x="2767" y="122"/>
                      <a:pt x="2664" y="171"/>
                      <a:pt x="2593" y="263"/>
                    </a:cubicBezTo>
                    <a:cubicBezTo>
                      <a:pt x="2413" y="498"/>
                      <a:pt x="2233" y="735"/>
                      <a:pt x="2053" y="970"/>
                    </a:cubicBezTo>
                    <a:cubicBezTo>
                      <a:pt x="1978" y="1066"/>
                      <a:pt x="1881" y="1173"/>
                      <a:pt x="1799" y="1286"/>
                    </a:cubicBezTo>
                    <a:cubicBezTo>
                      <a:pt x="1736" y="893"/>
                      <a:pt x="1605" y="512"/>
                      <a:pt x="1402" y="169"/>
                    </a:cubicBezTo>
                    <a:cubicBezTo>
                      <a:pt x="1332" y="51"/>
                      <a:pt x="1225" y="0"/>
                      <a:pt x="1122"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79" name="Google Shape;179;g2a2663abdf2_0_612"/>
          <p:cNvSpPr txBox="1"/>
          <p:nvPr/>
        </p:nvSpPr>
        <p:spPr>
          <a:xfrm>
            <a:off x="1025675" y="1017475"/>
            <a:ext cx="6204900" cy="1293000"/>
          </a:xfrm>
          <a:prstGeom prst="rect">
            <a:avLst/>
          </a:prstGeom>
          <a:noFill/>
          <a:ln>
            <a:noFill/>
          </a:ln>
        </p:spPr>
        <p:txBody>
          <a:bodyPr spcFirstLastPara="1" wrap="square" lIns="90000" tIns="91425" rIns="90000" bIns="91425" anchor="t" anchorCtr="0">
            <a:noAutofit/>
          </a:bodyPr>
          <a:lstStyle/>
          <a:p>
            <a:pPr marL="0" marR="0" lvl="0" indent="0" algn="ctr" rtl="0">
              <a:lnSpc>
                <a:spcPct val="100000"/>
              </a:lnSpc>
              <a:spcBef>
                <a:spcPts val="0"/>
              </a:spcBef>
              <a:spcAft>
                <a:spcPts val="0"/>
              </a:spcAft>
              <a:buClr>
                <a:srgbClr val="000000"/>
              </a:buClr>
              <a:buSzPts val="6300"/>
              <a:buFont typeface="Arial"/>
              <a:buNone/>
            </a:pPr>
            <a:r>
              <a:rPr lang="en-US" sz="6300" b="1" i="0" u="none" strike="noStrike" cap="none">
                <a:solidFill>
                  <a:srgbClr val="0B5394"/>
                </a:solidFill>
                <a:latin typeface="Croissant One"/>
                <a:ea typeface="Croissant One"/>
                <a:cs typeface="Croissant One"/>
                <a:sym typeface="Croissant One"/>
              </a:rPr>
              <a:t>What has been done?</a:t>
            </a:r>
            <a:endParaRPr sz="6300" b="1" i="0" u="none" strike="noStrike" cap="none">
              <a:solidFill>
                <a:srgbClr val="0B5394"/>
              </a:solidFill>
              <a:latin typeface="Croissant One"/>
              <a:ea typeface="Croissant One"/>
              <a:cs typeface="Croissant One"/>
              <a:sym typeface="Croissant One"/>
            </a:endParaRPr>
          </a:p>
        </p:txBody>
      </p:sp>
      <p:sp>
        <p:nvSpPr>
          <p:cNvPr id="180" name="Google Shape;180;g2a2663abdf2_0_612"/>
          <p:cNvSpPr/>
          <p:nvPr/>
        </p:nvSpPr>
        <p:spPr>
          <a:xfrm rot="-2838422">
            <a:off x="737611" y="3617034"/>
            <a:ext cx="171105" cy="393215"/>
          </a:xfrm>
          <a:custGeom>
            <a:avLst/>
            <a:gdLst/>
            <a:ahLst/>
            <a:cxnLst/>
            <a:rect l="l" t="t" r="r" b="b"/>
            <a:pathLst>
              <a:path w="3988" h="9172" extrusionOk="0">
                <a:moveTo>
                  <a:pt x="1986" y="4357"/>
                </a:moveTo>
                <a:cubicBezTo>
                  <a:pt x="2325" y="4357"/>
                  <a:pt x="2497" y="4625"/>
                  <a:pt x="2579" y="4938"/>
                </a:cubicBezTo>
                <a:cubicBezTo>
                  <a:pt x="2436" y="5046"/>
                  <a:pt x="2268" y="5128"/>
                  <a:pt x="2094" y="5128"/>
                </a:cubicBezTo>
                <a:cubicBezTo>
                  <a:pt x="2049" y="5128"/>
                  <a:pt x="2004" y="5122"/>
                  <a:pt x="1959" y="5110"/>
                </a:cubicBezTo>
                <a:cubicBezTo>
                  <a:pt x="1549" y="5006"/>
                  <a:pt x="1399" y="4419"/>
                  <a:pt x="1908" y="4362"/>
                </a:cubicBezTo>
                <a:cubicBezTo>
                  <a:pt x="1935" y="4359"/>
                  <a:pt x="1961" y="4357"/>
                  <a:pt x="1986" y="4357"/>
                </a:cubicBezTo>
                <a:close/>
                <a:moveTo>
                  <a:pt x="2235" y="1"/>
                </a:moveTo>
                <a:cubicBezTo>
                  <a:pt x="2183" y="1"/>
                  <a:pt x="2139" y="63"/>
                  <a:pt x="2186" y="107"/>
                </a:cubicBezTo>
                <a:cubicBezTo>
                  <a:pt x="3051" y="895"/>
                  <a:pt x="3672" y="1832"/>
                  <a:pt x="3532" y="3054"/>
                </a:cubicBezTo>
                <a:cubicBezTo>
                  <a:pt x="3464" y="3643"/>
                  <a:pt x="3229" y="4261"/>
                  <a:pt x="2826" y="4706"/>
                </a:cubicBezTo>
                <a:cubicBezTo>
                  <a:pt x="2759" y="4538"/>
                  <a:pt x="2663" y="4384"/>
                  <a:pt x="2520" y="4264"/>
                </a:cubicBezTo>
                <a:cubicBezTo>
                  <a:pt x="2370" y="4137"/>
                  <a:pt x="2163" y="4066"/>
                  <a:pt x="1959" y="4066"/>
                </a:cubicBezTo>
                <a:cubicBezTo>
                  <a:pt x="1777" y="4066"/>
                  <a:pt x="1598" y="4122"/>
                  <a:pt x="1464" y="4247"/>
                </a:cubicBezTo>
                <a:cubicBezTo>
                  <a:pt x="1128" y="4559"/>
                  <a:pt x="1291" y="5055"/>
                  <a:pt x="1643" y="5275"/>
                </a:cubicBezTo>
                <a:cubicBezTo>
                  <a:pt x="1807" y="5379"/>
                  <a:pt x="1967" y="5424"/>
                  <a:pt x="2120" y="5424"/>
                </a:cubicBezTo>
                <a:cubicBezTo>
                  <a:pt x="2301" y="5424"/>
                  <a:pt x="2473" y="5361"/>
                  <a:pt x="2633" y="5256"/>
                </a:cubicBezTo>
                <a:cubicBezTo>
                  <a:pt x="2644" y="5385"/>
                  <a:pt x="2647" y="5509"/>
                  <a:pt x="2642" y="5614"/>
                </a:cubicBezTo>
                <a:cubicBezTo>
                  <a:pt x="2618" y="6159"/>
                  <a:pt x="2463" y="6696"/>
                  <a:pt x="2205" y="7173"/>
                </a:cubicBezTo>
                <a:cubicBezTo>
                  <a:pt x="1969" y="7611"/>
                  <a:pt x="1651" y="8002"/>
                  <a:pt x="1267" y="8321"/>
                </a:cubicBezTo>
                <a:cubicBezTo>
                  <a:pt x="1059" y="8495"/>
                  <a:pt x="829" y="8651"/>
                  <a:pt x="590" y="8781"/>
                </a:cubicBezTo>
                <a:cubicBezTo>
                  <a:pt x="387" y="8888"/>
                  <a:pt x="183" y="8954"/>
                  <a:pt x="15" y="9114"/>
                </a:cubicBezTo>
                <a:cubicBezTo>
                  <a:pt x="0" y="9127"/>
                  <a:pt x="6" y="9156"/>
                  <a:pt x="26" y="9159"/>
                </a:cubicBezTo>
                <a:cubicBezTo>
                  <a:pt x="73" y="9168"/>
                  <a:pt x="120" y="9172"/>
                  <a:pt x="168" y="9172"/>
                </a:cubicBezTo>
                <a:cubicBezTo>
                  <a:pt x="598" y="9172"/>
                  <a:pt x="1073" y="8843"/>
                  <a:pt x="1386" y="8599"/>
                </a:cubicBezTo>
                <a:cubicBezTo>
                  <a:pt x="1826" y="8255"/>
                  <a:pt x="2199" y="7818"/>
                  <a:pt x="2468" y="7328"/>
                </a:cubicBezTo>
                <a:cubicBezTo>
                  <a:pt x="2734" y="6844"/>
                  <a:pt x="2905" y="6307"/>
                  <a:pt x="2947" y="5757"/>
                </a:cubicBezTo>
                <a:cubicBezTo>
                  <a:pt x="2965" y="5525"/>
                  <a:pt x="2962" y="5265"/>
                  <a:pt x="2916" y="5018"/>
                </a:cubicBezTo>
                <a:cubicBezTo>
                  <a:pt x="3349" y="4567"/>
                  <a:pt x="3654" y="3845"/>
                  <a:pt x="3739" y="3411"/>
                </a:cubicBezTo>
                <a:cubicBezTo>
                  <a:pt x="3987" y="2166"/>
                  <a:pt x="3463" y="590"/>
                  <a:pt x="2263" y="7"/>
                </a:cubicBezTo>
                <a:cubicBezTo>
                  <a:pt x="2254" y="3"/>
                  <a:pt x="2244" y="1"/>
                  <a:pt x="2235" y="1"/>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1" name="Google Shape;181;g2a2663abdf2_0_612"/>
          <p:cNvGrpSpPr/>
          <p:nvPr/>
        </p:nvGrpSpPr>
        <p:grpSpPr>
          <a:xfrm>
            <a:off x="222144" y="3842479"/>
            <a:ext cx="728999" cy="1041741"/>
            <a:chOff x="6032913" y="1660850"/>
            <a:chExt cx="424775" cy="607500"/>
          </a:xfrm>
        </p:grpSpPr>
        <p:sp>
          <p:nvSpPr>
            <p:cNvPr id="182" name="Google Shape;182;g2a2663abdf2_0_612"/>
            <p:cNvSpPr/>
            <p:nvPr/>
          </p:nvSpPr>
          <p:spPr>
            <a:xfrm>
              <a:off x="6032938" y="1660875"/>
              <a:ext cx="424725" cy="607450"/>
            </a:xfrm>
            <a:custGeom>
              <a:avLst/>
              <a:gdLst/>
              <a:ahLst/>
              <a:cxnLst/>
              <a:rect l="l" t="t" r="r" b="b"/>
              <a:pathLst>
                <a:path w="16989" h="24298" extrusionOk="0">
                  <a:moveTo>
                    <a:pt x="9392" y="0"/>
                  </a:moveTo>
                  <a:cubicBezTo>
                    <a:pt x="9312" y="0"/>
                    <a:pt x="9233" y="21"/>
                    <a:pt x="9166" y="64"/>
                  </a:cubicBezTo>
                  <a:cubicBezTo>
                    <a:pt x="8141" y="728"/>
                    <a:pt x="7281" y="1635"/>
                    <a:pt x="6710" y="2716"/>
                  </a:cubicBezTo>
                  <a:cubicBezTo>
                    <a:pt x="6606" y="2558"/>
                    <a:pt x="6491" y="2403"/>
                    <a:pt x="6366" y="2251"/>
                  </a:cubicBezTo>
                  <a:cubicBezTo>
                    <a:pt x="6088" y="1914"/>
                    <a:pt x="5770" y="1608"/>
                    <a:pt x="5444" y="1316"/>
                  </a:cubicBezTo>
                  <a:cubicBezTo>
                    <a:pt x="5149" y="1051"/>
                    <a:pt x="4811" y="656"/>
                    <a:pt x="4386" y="656"/>
                  </a:cubicBezTo>
                  <a:cubicBezTo>
                    <a:pt x="4363" y="656"/>
                    <a:pt x="4340" y="658"/>
                    <a:pt x="4317" y="660"/>
                  </a:cubicBezTo>
                  <a:cubicBezTo>
                    <a:pt x="3381" y="753"/>
                    <a:pt x="3669" y="2193"/>
                    <a:pt x="3772" y="2778"/>
                  </a:cubicBezTo>
                  <a:cubicBezTo>
                    <a:pt x="3879" y="3384"/>
                    <a:pt x="4074" y="3976"/>
                    <a:pt x="4338" y="4535"/>
                  </a:cubicBezTo>
                  <a:cubicBezTo>
                    <a:pt x="4061" y="4485"/>
                    <a:pt x="3782" y="4460"/>
                    <a:pt x="3503" y="4460"/>
                  </a:cubicBezTo>
                  <a:cubicBezTo>
                    <a:pt x="2306" y="4460"/>
                    <a:pt x="1119" y="4918"/>
                    <a:pt x="258" y="5801"/>
                  </a:cubicBezTo>
                  <a:cubicBezTo>
                    <a:pt x="0" y="6066"/>
                    <a:pt x="148" y="6435"/>
                    <a:pt x="457" y="6559"/>
                  </a:cubicBezTo>
                  <a:cubicBezTo>
                    <a:pt x="1501" y="6976"/>
                    <a:pt x="2603" y="7173"/>
                    <a:pt x="3712" y="7173"/>
                  </a:cubicBezTo>
                  <a:cubicBezTo>
                    <a:pt x="3737" y="7173"/>
                    <a:pt x="3763" y="7173"/>
                    <a:pt x="3789" y="7173"/>
                  </a:cubicBezTo>
                  <a:lnTo>
                    <a:pt x="3789" y="7173"/>
                  </a:lnTo>
                  <a:cubicBezTo>
                    <a:pt x="3614" y="7354"/>
                    <a:pt x="3449" y="7544"/>
                    <a:pt x="3303" y="7751"/>
                  </a:cubicBezTo>
                  <a:cubicBezTo>
                    <a:pt x="3207" y="7884"/>
                    <a:pt x="3090" y="8059"/>
                    <a:pt x="2981" y="8252"/>
                  </a:cubicBezTo>
                  <a:cubicBezTo>
                    <a:pt x="1923" y="9318"/>
                    <a:pt x="1025" y="10591"/>
                    <a:pt x="970" y="12143"/>
                  </a:cubicBezTo>
                  <a:cubicBezTo>
                    <a:pt x="915" y="13719"/>
                    <a:pt x="1791" y="15213"/>
                    <a:pt x="2881" y="16288"/>
                  </a:cubicBezTo>
                  <a:cubicBezTo>
                    <a:pt x="4036" y="17429"/>
                    <a:pt x="5520" y="18126"/>
                    <a:pt x="6793" y="19113"/>
                  </a:cubicBezTo>
                  <a:cubicBezTo>
                    <a:pt x="7306" y="19511"/>
                    <a:pt x="7783" y="19981"/>
                    <a:pt x="8175" y="20501"/>
                  </a:cubicBezTo>
                  <a:cubicBezTo>
                    <a:pt x="8221" y="20570"/>
                    <a:pt x="8270" y="20638"/>
                    <a:pt x="8316" y="20709"/>
                  </a:cubicBezTo>
                  <a:cubicBezTo>
                    <a:pt x="8992" y="21754"/>
                    <a:pt x="9545" y="22932"/>
                    <a:pt x="10569" y="23690"/>
                  </a:cubicBezTo>
                  <a:cubicBezTo>
                    <a:pt x="11114" y="24093"/>
                    <a:pt x="11749" y="24297"/>
                    <a:pt x="12387" y="24297"/>
                  </a:cubicBezTo>
                  <a:cubicBezTo>
                    <a:pt x="12955" y="24297"/>
                    <a:pt x="13525" y="24135"/>
                    <a:pt x="14036" y="23807"/>
                  </a:cubicBezTo>
                  <a:cubicBezTo>
                    <a:pt x="15267" y="23015"/>
                    <a:pt x="15674" y="21680"/>
                    <a:pt x="15378" y="20289"/>
                  </a:cubicBezTo>
                  <a:cubicBezTo>
                    <a:pt x="15251" y="19690"/>
                    <a:pt x="15001" y="19115"/>
                    <a:pt x="14963" y="18499"/>
                  </a:cubicBezTo>
                  <a:cubicBezTo>
                    <a:pt x="14924" y="17890"/>
                    <a:pt x="14999" y="17295"/>
                    <a:pt x="15135" y="16704"/>
                  </a:cubicBezTo>
                  <a:cubicBezTo>
                    <a:pt x="15695" y="14259"/>
                    <a:pt x="16988" y="11816"/>
                    <a:pt x="16247" y="9259"/>
                  </a:cubicBezTo>
                  <a:cubicBezTo>
                    <a:pt x="15578" y="6955"/>
                    <a:pt x="13563" y="5479"/>
                    <a:pt x="11295" y="5034"/>
                  </a:cubicBezTo>
                  <a:cubicBezTo>
                    <a:pt x="11527" y="4831"/>
                    <a:pt x="11741" y="4606"/>
                    <a:pt x="11934" y="4363"/>
                  </a:cubicBezTo>
                  <a:cubicBezTo>
                    <a:pt x="12166" y="4070"/>
                    <a:pt x="12440" y="3742"/>
                    <a:pt x="12395" y="3342"/>
                  </a:cubicBezTo>
                  <a:cubicBezTo>
                    <a:pt x="12334" y="2803"/>
                    <a:pt x="11891" y="2657"/>
                    <a:pt x="11430" y="2657"/>
                  </a:cubicBezTo>
                  <a:cubicBezTo>
                    <a:pt x="11186" y="2657"/>
                    <a:pt x="10938" y="2698"/>
                    <a:pt x="10738" y="2743"/>
                  </a:cubicBezTo>
                  <a:cubicBezTo>
                    <a:pt x="10462" y="2805"/>
                    <a:pt x="10190" y="2883"/>
                    <a:pt x="9921" y="2970"/>
                  </a:cubicBezTo>
                  <a:cubicBezTo>
                    <a:pt x="10271" y="2103"/>
                    <a:pt x="10257" y="1094"/>
                    <a:pt x="9799" y="229"/>
                  </a:cubicBezTo>
                  <a:cubicBezTo>
                    <a:pt x="9724" y="86"/>
                    <a:pt x="9556" y="0"/>
                    <a:pt x="9392" y="0"/>
                  </a:cubicBezTo>
                  <a:close/>
                </a:path>
              </a:pathLst>
            </a:custGeom>
            <a:solidFill>
              <a:srgbClr val="FFFFFF"/>
            </a:solidFill>
            <a:ln w="76200" cap="flat" cmpd="sng">
              <a:solidFill>
                <a:srgbClr val="FFFFFF"/>
              </a:solidFill>
              <a:prstDash val="solid"/>
              <a:round/>
              <a:headEnd type="none" w="sm" len="sm"/>
              <a:tailEnd type="none" w="sm" len="sm"/>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3" name="Google Shape;183;g2a2663abdf2_0_612"/>
            <p:cNvGrpSpPr/>
            <p:nvPr/>
          </p:nvGrpSpPr>
          <p:grpSpPr>
            <a:xfrm>
              <a:off x="6032913" y="1660850"/>
              <a:ext cx="424775" cy="607500"/>
              <a:chOff x="2150000" y="2808750"/>
              <a:chExt cx="424775" cy="607500"/>
            </a:xfrm>
          </p:grpSpPr>
          <p:sp>
            <p:nvSpPr>
              <p:cNvPr id="184" name="Google Shape;184;g2a2663abdf2_0_612"/>
              <p:cNvSpPr/>
              <p:nvPr/>
            </p:nvSpPr>
            <p:spPr>
              <a:xfrm>
                <a:off x="2172900" y="2931175"/>
                <a:ext cx="401875" cy="485075"/>
              </a:xfrm>
              <a:custGeom>
                <a:avLst/>
                <a:gdLst/>
                <a:ahLst/>
                <a:cxnLst/>
                <a:rect l="l" t="t" r="r" b="b"/>
                <a:pathLst>
                  <a:path w="16075" h="19403" extrusionOk="0">
                    <a:moveTo>
                      <a:pt x="9011" y="0"/>
                    </a:moveTo>
                    <a:cubicBezTo>
                      <a:pt x="6494" y="0"/>
                      <a:pt x="4102" y="1400"/>
                      <a:pt x="2327" y="3100"/>
                    </a:cubicBezTo>
                    <a:cubicBezTo>
                      <a:pt x="1161" y="4217"/>
                      <a:pt x="116" y="5570"/>
                      <a:pt x="56" y="7249"/>
                    </a:cubicBezTo>
                    <a:cubicBezTo>
                      <a:pt x="1" y="8825"/>
                      <a:pt x="877" y="10317"/>
                      <a:pt x="1967" y="11392"/>
                    </a:cubicBezTo>
                    <a:cubicBezTo>
                      <a:pt x="3122" y="12533"/>
                      <a:pt x="4606" y="13231"/>
                      <a:pt x="5879" y="14218"/>
                    </a:cubicBezTo>
                    <a:cubicBezTo>
                      <a:pt x="6392" y="14615"/>
                      <a:pt x="6869" y="15086"/>
                      <a:pt x="7261" y="15606"/>
                    </a:cubicBezTo>
                    <a:cubicBezTo>
                      <a:pt x="7307" y="15676"/>
                      <a:pt x="7356" y="15743"/>
                      <a:pt x="7402" y="15813"/>
                    </a:cubicBezTo>
                    <a:cubicBezTo>
                      <a:pt x="8078" y="16859"/>
                      <a:pt x="8631" y="18038"/>
                      <a:pt x="9655" y="18795"/>
                    </a:cubicBezTo>
                    <a:cubicBezTo>
                      <a:pt x="10200" y="19198"/>
                      <a:pt x="10835" y="19402"/>
                      <a:pt x="11473" y="19402"/>
                    </a:cubicBezTo>
                    <a:cubicBezTo>
                      <a:pt x="12041" y="19402"/>
                      <a:pt x="12611" y="19240"/>
                      <a:pt x="13122" y="18912"/>
                    </a:cubicBezTo>
                    <a:cubicBezTo>
                      <a:pt x="14353" y="18119"/>
                      <a:pt x="14760" y="16784"/>
                      <a:pt x="14464" y="15394"/>
                    </a:cubicBezTo>
                    <a:cubicBezTo>
                      <a:pt x="14337" y="14794"/>
                      <a:pt x="14087" y="14219"/>
                      <a:pt x="14049" y="13602"/>
                    </a:cubicBezTo>
                    <a:cubicBezTo>
                      <a:pt x="14010" y="12993"/>
                      <a:pt x="14085" y="12399"/>
                      <a:pt x="14221" y="11807"/>
                    </a:cubicBezTo>
                    <a:cubicBezTo>
                      <a:pt x="14781" y="9362"/>
                      <a:pt x="16074" y="6920"/>
                      <a:pt x="15333" y="4362"/>
                    </a:cubicBezTo>
                    <a:cubicBezTo>
                      <a:pt x="14598" y="1834"/>
                      <a:pt x="12244" y="304"/>
                      <a:pt x="9713" y="37"/>
                    </a:cubicBezTo>
                    <a:cubicBezTo>
                      <a:pt x="9478" y="12"/>
                      <a:pt x="9244" y="0"/>
                      <a:pt x="9011" y="0"/>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g2a2663abdf2_0_612"/>
              <p:cNvSpPr/>
              <p:nvPr/>
            </p:nvSpPr>
            <p:spPr>
              <a:xfrm>
                <a:off x="2150000" y="2808750"/>
                <a:ext cx="311050" cy="262525"/>
              </a:xfrm>
              <a:custGeom>
                <a:avLst/>
                <a:gdLst/>
                <a:ahLst/>
                <a:cxnLst/>
                <a:rect l="l" t="t" r="r" b="b"/>
                <a:pathLst>
                  <a:path w="12442" h="10501" extrusionOk="0">
                    <a:moveTo>
                      <a:pt x="9393" y="1"/>
                    </a:moveTo>
                    <a:cubicBezTo>
                      <a:pt x="9313" y="1"/>
                      <a:pt x="9234" y="21"/>
                      <a:pt x="9167" y="65"/>
                    </a:cubicBezTo>
                    <a:cubicBezTo>
                      <a:pt x="8142" y="728"/>
                      <a:pt x="7282" y="1635"/>
                      <a:pt x="6711" y="2716"/>
                    </a:cubicBezTo>
                    <a:cubicBezTo>
                      <a:pt x="6607" y="2558"/>
                      <a:pt x="6492" y="2403"/>
                      <a:pt x="6367" y="2252"/>
                    </a:cubicBezTo>
                    <a:cubicBezTo>
                      <a:pt x="6087" y="1914"/>
                      <a:pt x="5771" y="1608"/>
                      <a:pt x="5445" y="1316"/>
                    </a:cubicBezTo>
                    <a:cubicBezTo>
                      <a:pt x="5149" y="1051"/>
                      <a:pt x="4812" y="657"/>
                      <a:pt x="4386" y="657"/>
                    </a:cubicBezTo>
                    <a:cubicBezTo>
                      <a:pt x="4364" y="657"/>
                      <a:pt x="4341" y="658"/>
                      <a:pt x="4318" y="660"/>
                    </a:cubicBezTo>
                    <a:cubicBezTo>
                      <a:pt x="3381" y="753"/>
                      <a:pt x="3670" y="2193"/>
                      <a:pt x="3772" y="2778"/>
                    </a:cubicBezTo>
                    <a:cubicBezTo>
                      <a:pt x="3880" y="3384"/>
                      <a:pt x="4075" y="3977"/>
                      <a:pt x="4338" y="4536"/>
                    </a:cubicBezTo>
                    <a:cubicBezTo>
                      <a:pt x="4062" y="4486"/>
                      <a:pt x="3783" y="4461"/>
                      <a:pt x="3504" y="4461"/>
                    </a:cubicBezTo>
                    <a:cubicBezTo>
                      <a:pt x="2307" y="4461"/>
                      <a:pt x="1119" y="4918"/>
                      <a:pt x="258" y="5802"/>
                    </a:cubicBezTo>
                    <a:cubicBezTo>
                      <a:pt x="1" y="6067"/>
                      <a:pt x="148" y="6435"/>
                      <a:pt x="458" y="6559"/>
                    </a:cubicBezTo>
                    <a:cubicBezTo>
                      <a:pt x="1500" y="6976"/>
                      <a:pt x="2604" y="7173"/>
                      <a:pt x="3713" y="7173"/>
                    </a:cubicBezTo>
                    <a:cubicBezTo>
                      <a:pt x="3738" y="7173"/>
                      <a:pt x="3764" y="7173"/>
                      <a:pt x="3790" y="7173"/>
                    </a:cubicBezTo>
                    <a:lnTo>
                      <a:pt x="3790" y="7173"/>
                    </a:lnTo>
                    <a:cubicBezTo>
                      <a:pt x="3615" y="7355"/>
                      <a:pt x="3449" y="7544"/>
                      <a:pt x="3303" y="7751"/>
                    </a:cubicBezTo>
                    <a:cubicBezTo>
                      <a:pt x="2952" y="8244"/>
                      <a:pt x="2304" y="9275"/>
                      <a:pt x="2841" y="9835"/>
                    </a:cubicBezTo>
                    <a:cubicBezTo>
                      <a:pt x="2991" y="9992"/>
                      <a:pt x="3169" y="10055"/>
                      <a:pt x="3358" y="10055"/>
                    </a:cubicBezTo>
                    <a:cubicBezTo>
                      <a:pt x="3905" y="10055"/>
                      <a:pt x="4547" y="9529"/>
                      <a:pt x="4906" y="9256"/>
                    </a:cubicBezTo>
                    <a:cubicBezTo>
                      <a:pt x="5301" y="8953"/>
                      <a:pt x="5660" y="8613"/>
                      <a:pt x="5990" y="8246"/>
                    </a:cubicBezTo>
                    <a:cubicBezTo>
                      <a:pt x="6067" y="8535"/>
                      <a:pt x="6170" y="8817"/>
                      <a:pt x="6311" y="9086"/>
                    </a:cubicBezTo>
                    <a:cubicBezTo>
                      <a:pt x="6588" y="9616"/>
                      <a:pt x="7112" y="10372"/>
                      <a:pt x="7744" y="10484"/>
                    </a:cubicBezTo>
                    <a:cubicBezTo>
                      <a:pt x="7805" y="10495"/>
                      <a:pt x="7863" y="10501"/>
                      <a:pt x="7918" y="10501"/>
                    </a:cubicBezTo>
                    <a:cubicBezTo>
                      <a:pt x="8831" y="10501"/>
                      <a:pt x="8754" y="9013"/>
                      <a:pt x="8542" y="7871"/>
                    </a:cubicBezTo>
                    <a:lnTo>
                      <a:pt x="8542" y="7871"/>
                    </a:lnTo>
                    <a:cubicBezTo>
                      <a:pt x="8789" y="8004"/>
                      <a:pt x="9044" y="8118"/>
                      <a:pt x="9315" y="8191"/>
                    </a:cubicBezTo>
                    <a:cubicBezTo>
                      <a:pt x="9527" y="8248"/>
                      <a:pt x="9771" y="8287"/>
                      <a:pt x="10016" y="8287"/>
                    </a:cubicBezTo>
                    <a:cubicBezTo>
                      <a:pt x="10371" y="8287"/>
                      <a:pt x="10726" y="8206"/>
                      <a:pt x="10981" y="7984"/>
                    </a:cubicBezTo>
                    <a:cubicBezTo>
                      <a:pt x="11734" y="7324"/>
                      <a:pt x="10826" y="6448"/>
                      <a:pt x="10011" y="5872"/>
                    </a:cubicBezTo>
                    <a:cubicBezTo>
                      <a:pt x="10394" y="5689"/>
                      <a:pt x="10759" y="5468"/>
                      <a:pt x="11096" y="5201"/>
                    </a:cubicBezTo>
                    <a:cubicBezTo>
                      <a:pt x="11406" y="4953"/>
                      <a:pt x="11688" y="4672"/>
                      <a:pt x="11936" y="4361"/>
                    </a:cubicBezTo>
                    <a:cubicBezTo>
                      <a:pt x="12168" y="4070"/>
                      <a:pt x="12442" y="3742"/>
                      <a:pt x="12396" y="3344"/>
                    </a:cubicBezTo>
                    <a:cubicBezTo>
                      <a:pt x="12335" y="2804"/>
                      <a:pt x="11892" y="2658"/>
                      <a:pt x="11432" y="2658"/>
                    </a:cubicBezTo>
                    <a:cubicBezTo>
                      <a:pt x="11188" y="2658"/>
                      <a:pt x="10939" y="2699"/>
                      <a:pt x="10739" y="2744"/>
                    </a:cubicBezTo>
                    <a:cubicBezTo>
                      <a:pt x="10462" y="2805"/>
                      <a:pt x="10191" y="2884"/>
                      <a:pt x="9922" y="2970"/>
                    </a:cubicBezTo>
                    <a:cubicBezTo>
                      <a:pt x="10272" y="2104"/>
                      <a:pt x="10258" y="1094"/>
                      <a:pt x="9800" y="229"/>
                    </a:cubicBezTo>
                    <a:cubicBezTo>
                      <a:pt x="9725" y="86"/>
                      <a:pt x="9557" y="1"/>
                      <a:pt x="9393"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2a2663abdf2_0_612"/>
              <p:cNvSpPr/>
              <p:nvPr/>
            </p:nvSpPr>
            <p:spPr>
              <a:xfrm>
                <a:off x="2265125" y="2898500"/>
                <a:ext cx="125400" cy="103275"/>
              </a:xfrm>
              <a:custGeom>
                <a:avLst/>
                <a:gdLst/>
                <a:ahLst/>
                <a:cxnLst/>
                <a:rect l="l" t="t" r="r" b="b"/>
                <a:pathLst>
                  <a:path w="5016" h="4131" extrusionOk="0">
                    <a:moveTo>
                      <a:pt x="2879" y="1"/>
                    </a:moveTo>
                    <a:cubicBezTo>
                      <a:pt x="2789" y="1"/>
                      <a:pt x="2698" y="34"/>
                      <a:pt x="2623" y="106"/>
                    </a:cubicBezTo>
                    <a:cubicBezTo>
                      <a:pt x="2481" y="246"/>
                      <a:pt x="2399" y="369"/>
                      <a:pt x="2347" y="563"/>
                    </a:cubicBezTo>
                    <a:cubicBezTo>
                      <a:pt x="2305" y="716"/>
                      <a:pt x="2263" y="869"/>
                      <a:pt x="2216" y="1022"/>
                    </a:cubicBezTo>
                    <a:cubicBezTo>
                      <a:pt x="2200" y="1073"/>
                      <a:pt x="2181" y="1122"/>
                      <a:pt x="2166" y="1172"/>
                    </a:cubicBezTo>
                    <a:cubicBezTo>
                      <a:pt x="1876" y="886"/>
                      <a:pt x="1496" y="697"/>
                      <a:pt x="1076" y="673"/>
                    </a:cubicBezTo>
                    <a:cubicBezTo>
                      <a:pt x="1069" y="673"/>
                      <a:pt x="1063" y="673"/>
                      <a:pt x="1056" y="673"/>
                    </a:cubicBezTo>
                    <a:cubicBezTo>
                      <a:pt x="710" y="673"/>
                      <a:pt x="485" y="1179"/>
                      <a:pt x="770" y="1414"/>
                    </a:cubicBezTo>
                    <a:cubicBezTo>
                      <a:pt x="893" y="1515"/>
                      <a:pt x="1008" y="1626"/>
                      <a:pt x="1116" y="1738"/>
                    </a:cubicBezTo>
                    <a:cubicBezTo>
                      <a:pt x="767" y="1758"/>
                      <a:pt x="411" y="1921"/>
                      <a:pt x="145" y="2127"/>
                    </a:cubicBezTo>
                    <a:cubicBezTo>
                      <a:pt x="7" y="2234"/>
                      <a:pt x="0" y="2475"/>
                      <a:pt x="83" y="2614"/>
                    </a:cubicBezTo>
                    <a:cubicBezTo>
                      <a:pt x="158" y="2742"/>
                      <a:pt x="296" y="2811"/>
                      <a:pt x="439" y="2811"/>
                    </a:cubicBezTo>
                    <a:cubicBezTo>
                      <a:pt x="472" y="2811"/>
                      <a:pt x="505" y="2807"/>
                      <a:pt x="538" y="2800"/>
                    </a:cubicBezTo>
                    <a:cubicBezTo>
                      <a:pt x="701" y="2762"/>
                      <a:pt x="869" y="2744"/>
                      <a:pt x="1036" y="2744"/>
                    </a:cubicBezTo>
                    <a:cubicBezTo>
                      <a:pt x="1303" y="2744"/>
                      <a:pt x="1571" y="2791"/>
                      <a:pt x="1823" y="2883"/>
                    </a:cubicBezTo>
                    <a:cubicBezTo>
                      <a:pt x="1816" y="2906"/>
                      <a:pt x="1811" y="2930"/>
                      <a:pt x="1803" y="2953"/>
                    </a:cubicBezTo>
                    <a:cubicBezTo>
                      <a:pt x="1799" y="2954"/>
                      <a:pt x="1779" y="3000"/>
                      <a:pt x="1763" y="3032"/>
                    </a:cubicBezTo>
                    <a:cubicBezTo>
                      <a:pt x="1694" y="3140"/>
                      <a:pt x="1601" y="3234"/>
                      <a:pt x="1488" y="3302"/>
                    </a:cubicBezTo>
                    <a:cubicBezTo>
                      <a:pt x="1068" y="3551"/>
                      <a:pt x="1322" y="4130"/>
                      <a:pt x="1719" y="4130"/>
                    </a:cubicBezTo>
                    <a:cubicBezTo>
                      <a:pt x="1788" y="4130"/>
                      <a:pt x="1862" y="4113"/>
                      <a:pt x="1937" y="4072"/>
                    </a:cubicBezTo>
                    <a:cubicBezTo>
                      <a:pt x="2139" y="3964"/>
                      <a:pt x="2298" y="3813"/>
                      <a:pt x="2421" y="3641"/>
                    </a:cubicBezTo>
                    <a:cubicBezTo>
                      <a:pt x="2555" y="3468"/>
                      <a:pt x="2654" y="3275"/>
                      <a:pt x="2716" y="3067"/>
                    </a:cubicBezTo>
                    <a:cubicBezTo>
                      <a:pt x="2994" y="3175"/>
                      <a:pt x="3280" y="3259"/>
                      <a:pt x="3576" y="3308"/>
                    </a:cubicBezTo>
                    <a:cubicBezTo>
                      <a:pt x="3609" y="3314"/>
                      <a:pt x="3643" y="3316"/>
                      <a:pt x="3677" y="3316"/>
                    </a:cubicBezTo>
                    <a:cubicBezTo>
                      <a:pt x="3882" y="3316"/>
                      <a:pt x="4073" y="3209"/>
                      <a:pt x="4134" y="2992"/>
                    </a:cubicBezTo>
                    <a:cubicBezTo>
                      <a:pt x="4204" y="2731"/>
                      <a:pt x="4043" y="2529"/>
                      <a:pt x="3816" y="2434"/>
                    </a:cubicBezTo>
                    <a:cubicBezTo>
                      <a:pt x="3661" y="2369"/>
                      <a:pt x="3508" y="2305"/>
                      <a:pt x="3352" y="2241"/>
                    </a:cubicBezTo>
                    <a:cubicBezTo>
                      <a:pt x="3830" y="2041"/>
                      <a:pt x="4273" y="1763"/>
                      <a:pt x="4672" y="1422"/>
                    </a:cubicBezTo>
                    <a:cubicBezTo>
                      <a:pt x="5016" y="1125"/>
                      <a:pt x="4698" y="636"/>
                      <a:pt x="4320" y="636"/>
                    </a:cubicBezTo>
                    <a:cubicBezTo>
                      <a:pt x="4249" y="636"/>
                      <a:pt x="4176" y="653"/>
                      <a:pt x="4104" y="692"/>
                    </a:cubicBezTo>
                    <a:cubicBezTo>
                      <a:pt x="3771" y="875"/>
                      <a:pt x="3445" y="1069"/>
                      <a:pt x="3123" y="1272"/>
                    </a:cubicBezTo>
                    <a:cubicBezTo>
                      <a:pt x="3225" y="934"/>
                      <a:pt x="3352" y="621"/>
                      <a:pt x="3242" y="270"/>
                    </a:cubicBezTo>
                    <a:cubicBezTo>
                      <a:pt x="3189" y="101"/>
                      <a:pt x="3036" y="1"/>
                      <a:pt x="2879"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g2a2663abdf2_0_612"/>
              <p:cNvSpPr/>
              <p:nvPr/>
            </p:nvSpPr>
            <p:spPr>
              <a:xfrm>
                <a:off x="2263825" y="3125000"/>
                <a:ext cx="41200" cy="39000"/>
              </a:xfrm>
              <a:custGeom>
                <a:avLst/>
                <a:gdLst/>
                <a:ahLst/>
                <a:cxnLst/>
                <a:rect l="l" t="t" r="r" b="b"/>
                <a:pathLst>
                  <a:path w="1648" h="1560" extrusionOk="0">
                    <a:moveTo>
                      <a:pt x="824" y="181"/>
                    </a:moveTo>
                    <a:cubicBezTo>
                      <a:pt x="839" y="194"/>
                      <a:pt x="855" y="207"/>
                      <a:pt x="870" y="219"/>
                    </a:cubicBezTo>
                    <a:cubicBezTo>
                      <a:pt x="855" y="206"/>
                      <a:pt x="840" y="194"/>
                      <a:pt x="824" y="181"/>
                    </a:cubicBezTo>
                    <a:close/>
                    <a:moveTo>
                      <a:pt x="440" y="0"/>
                    </a:moveTo>
                    <a:cubicBezTo>
                      <a:pt x="366" y="0"/>
                      <a:pt x="290" y="17"/>
                      <a:pt x="229" y="57"/>
                    </a:cubicBezTo>
                    <a:cubicBezTo>
                      <a:pt x="165" y="98"/>
                      <a:pt x="113" y="151"/>
                      <a:pt x="71" y="213"/>
                    </a:cubicBezTo>
                    <a:cubicBezTo>
                      <a:pt x="10" y="308"/>
                      <a:pt x="0" y="443"/>
                      <a:pt x="26" y="551"/>
                    </a:cubicBezTo>
                    <a:cubicBezTo>
                      <a:pt x="54" y="663"/>
                      <a:pt x="94" y="780"/>
                      <a:pt x="146" y="881"/>
                    </a:cubicBezTo>
                    <a:cubicBezTo>
                      <a:pt x="165" y="916"/>
                      <a:pt x="189" y="950"/>
                      <a:pt x="213" y="981"/>
                    </a:cubicBezTo>
                    <a:cubicBezTo>
                      <a:pt x="261" y="1047"/>
                      <a:pt x="311" y="1113"/>
                      <a:pt x="364" y="1174"/>
                    </a:cubicBezTo>
                    <a:cubicBezTo>
                      <a:pt x="445" y="1267"/>
                      <a:pt x="547" y="1339"/>
                      <a:pt x="651" y="1402"/>
                    </a:cubicBezTo>
                    <a:cubicBezTo>
                      <a:pt x="687" y="1423"/>
                      <a:pt x="723" y="1443"/>
                      <a:pt x="760" y="1461"/>
                    </a:cubicBezTo>
                    <a:cubicBezTo>
                      <a:pt x="797" y="1479"/>
                      <a:pt x="836" y="1495"/>
                      <a:pt x="874" y="1512"/>
                    </a:cubicBezTo>
                    <a:cubicBezTo>
                      <a:pt x="934" y="1543"/>
                      <a:pt x="996" y="1559"/>
                      <a:pt x="1065" y="1559"/>
                    </a:cubicBezTo>
                    <a:cubicBezTo>
                      <a:pt x="1071" y="1559"/>
                      <a:pt x="1078" y="1559"/>
                      <a:pt x="1084" y="1559"/>
                    </a:cubicBezTo>
                    <a:lnTo>
                      <a:pt x="1229" y="1539"/>
                    </a:lnTo>
                    <a:cubicBezTo>
                      <a:pt x="1237" y="1537"/>
                      <a:pt x="1247" y="1534"/>
                      <a:pt x="1256" y="1531"/>
                    </a:cubicBezTo>
                    <a:cubicBezTo>
                      <a:pt x="1378" y="1489"/>
                      <a:pt x="1502" y="1412"/>
                      <a:pt x="1566" y="1292"/>
                    </a:cubicBezTo>
                    <a:cubicBezTo>
                      <a:pt x="1583" y="1250"/>
                      <a:pt x="1601" y="1209"/>
                      <a:pt x="1618" y="1168"/>
                    </a:cubicBezTo>
                    <a:cubicBezTo>
                      <a:pt x="1643" y="1098"/>
                      <a:pt x="1647" y="1028"/>
                      <a:pt x="1631" y="959"/>
                    </a:cubicBezTo>
                    <a:cubicBezTo>
                      <a:pt x="1631" y="912"/>
                      <a:pt x="1620" y="869"/>
                      <a:pt x="1596" y="829"/>
                    </a:cubicBezTo>
                    <a:cubicBezTo>
                      <a:pt x="1590" y="807"/>
                      <a:pt x="1578" y="787"/>
                      <a:pt x="1568" y="767"/>
                    </a:cubicBezTo>
                    <a:cubicBezTo>
                      <a:pt x="1569" y="767"/>
                      <a:pt x="1569" y="767"/>
                      <a:pt x="1570" y="766"/>
                    </a:cubicBezTo>
                    <a:cubicBezTo>
                      <a:pt x="1568" y="761"/>
                      <a:pt x="1564" y="759"/>
                      <a:pt x="1561" y="754"/>
                    </a:cubicBezTo>
                    <a:cubicBezTo>
                      <a:pt x="1553" y="739"/>
                      <a:pt x="1543" y="725"/>
                      <a:pt x="1532" y="713"/>
                    </a:cubicBezTo>
                    <a:cubicBezTo>
                      <a:pt x="1432" y="566"/>
                      <a:pt x="1251" y="496"/>
                      <a:pt x="1111" y="390"/>
                    </a:cubicBezTo>
                    <a:lnTo>
                      <a:pt x="1111" y="390"/>
                    </a:lnTo>
                    <a:cubicBezTo>
                      <a:pt x="1148" y="419"/>
                      <a:pt x="1185" y="447"/>
                      <a:pt x="1222" y="476"/>
                    </a:cubicBezTo>
                    <a:cubicBezTo>
                      <a:pt x="1157" y="425"/>
                      <a:pt x="1093" y="378"/>
                      <a:pt x="1023" y="333"/>
                    </a:cubicBezTo>
                    <a:cubicBezTo>
                      <a:pt x="995" y="316"/>
                      <a:pt x="969" y="296"/>
                      <a:pt x="942" y="275"/>
                    </a:cubicBezTo>
                    <a:cubicBezTo>
                      <a:pt x="886" y="231"/>
                      <a:pt x="829" y="187"/>
                      <a:pt x="773" y="143"/>
                    </a:cubicBezTo>
                    <a:lnTo>
                      <a:pt x="773" y="143"/>
                    </a:lnTo>
                    <a:cubicBezTo>
                      <a:pt x="790" y="156"/>
                      <a:pt x="807" y="168"/>
                      <a:pt x="824" y="181"/>
                    </a:cubicBezTo>
                    <a:lnTo>
                      <a:pt x="824" y="181"/>
                    </a:lnTo>
                    <a:cubicBezTo>
                      <a:pt x="802" y="163"/>
                      <a:pt x="780" y="144"/>
                      <a:pt x="760" y="125"/>
                    </a:cubicBezTo>
                    <a:cubicBezTo>
                      <a:pt x="688" y="58"/>
                      <a:pt x="604" y="18"/>
                      <a:pt x="507" y="5"/>
                    </a:cubicBezTo>
                    <a:cubicBezTo>
                      <a:pt x="485" y="2"/>
                      <a:pt x="463" y="0"/>
                      <a:pt x="440"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2a2663abdf2_0_612"/>
              <p:cNvSpPr/>
              <p:nvPr/>
            </p:nvSpPr>
            <p:spPr>
              <a:xfrm>
                <a:off x="2383875" y="3153725"/>
                <a:ext cx="26000" cy="33425"/>
              </a:xfrm>
              <a:custGeom>
                <a:avLst/>
                <a:gdLst/>
                <a:ahLst/>
                <a:cxnLst/>
                <a:rect l="l" t="t" r="r" b="b"/>
                <a:pathLst>
                  <a:path w="1040" h="1337" extrusionOk="0">
                    <a:moveTo>
                      <a:pt x="350" y="1"/>
                    </a:moveTo>
                    <a:cubicBezTo>
                      <a:pt x="326" y="1"/>
                      <a:pt x="301" y="4"/>
                      <a:pt x="277" y="12"/>
                    </a:cubicBezTo>
                    <a:cubicBezTo>
                      <a:pt x="202" y="37"/>
                      <a:pt x="145" y="81"/>
                      <a:pt x="100" y="148"/>
                    </a:cubicBezTo>
                    <a:cubicBezTo>
                      <a:pt x="92" y="158"/>
                      <a:pt x="85" y="170"/>
                      <a:pt x="79" y="180"/>
                    </a:cubicBezTo>
                    <a:cubicBezTo>
                      <a:pt x="65" y="205"/>
                      <a:pt x="54" y="229"/>
                      <a:pt x="44" y="255"/>
                    </a:cubicBezTo>
                    <a:cubicBezTo>
                      <a:pt x="22" y="309"/>
                      <a:pt x="16" y="361"/>
                      <a:pt x="9" y="419"/>
                    </a:cubicBezTo>
                    <a:cubicBezTo>
                      <a:pt x="2" y="482"/>
                      <a:pt x="1" y="545"/>
                      <a:pt x="6" y="610"/>
                    </a:cubicBezTo>
                    <a:cubicBezTo>
                      <a:pt x="11" y="675"/>
                      <a:pt x="21" y="740"/>
                      <a:pt x="31" y="804"/>
                    </a:cubicBezTo>
                    <a:cubicBezTo>
                      <a:pt x="42" y="872"/>
                      <a:pt x="70" y="931"/>
                      <a:pt x="99" y="993"/>
                    </a:cubicBezTo>
                    <a:cubicBezTo>
                      <a:pt x="127" y="1056"/>
                      <a:pt x="164" y="1117"/>
                      <a:pt x="215" y="1168"/>
                    </a:cubicBezTo>
                    <a:cubicBezTo>
                      <a:pt x="238" y="1191"/>
                      <a:pt x="266" y="1211"/>
                      <a:pt x="292" y="1231"/>
                    </a:cubicBezTo>
                    <a:cubicBezTo>
                      <a:pt x="347" y="1274"/>
                      <a:pt x="336" y="1269"/>
                      <a:pt x="402" y="1298"/>
                    </a:cubicBezTo>
                    <a:cubicBezTo>
                      <a:pt x="438" y="1319"/>
                      <a:pt x="477" y="1330"/>
                      <a:pt x="518" y="1330"/>
                    </a:cubicBezTo>
                    <a:cubicBezTo>
                      <a:pt x="540" y="1335"/>
                      <a:pt x="564" y="1337"/>
                      <a:pt x="587" y="1337"/>
                    </a:cubicBezTo>
                    <a:cubicBezTo>
                      <a:pt x="628" y="1332"/>
                      <a:pt x="667" y="1326"/>
                      <a:pt x="707" y="1321"/>
                    </a:cubicBezTo>
                    <a:cubicBezTo>
                      <a:pt x="766" y="1307"/>
                      <a:pt x="816" y="1281"/>
                      <a:pt x="860" y="1240"/>
                    </a:cubicBezTo>
                    <a:cubicBezTo>
                      <a:pt x="934" y="1182"/>
                      <a:pt x="999" y="1101"/>
                      <a:pt x="1022" y="1007"/>
                    </a:cubicBezTo>
                    <a:cubicBezTo>
                      <a:pt x="1029" y="965"/>
                      <a:pt x="1036" y="921"/>
                      <a:pt x="1040" y="878"/>
                    </a:cubicBezTo>
                    <a:cubicBezTo>
                      <a:pt x="1039" y="798"/>
                      <a:pt x="1018" y="720"/>
                      <a:pt x="976" y="649"/>
                    </a:cubicBezTo>
                    <a:cubicBezTo>
                      <a:pt x="971" y="635"/>
                      <a:pt x="965" y="623"/>
                      <a:pt x="958" y="611"/>
                    </a:cubicBezTo>
                    <a:cubicBezTo>
                      <a:pt x="934" y="560"/>
                      <a:pt x="892" y="516"/>
                      <a:pt x="855" y="472"/>
                    </a:cubicBezTo>
                    <a:lnTo>
                      <a:pt x="855" y="472"/>
                    </a:lnTo>
                    <a:cubicBezTo>
                      <a:pt x="831" y="441"/>
                      <a:pt x="807" y="411"/>
                      <a:pt x="779" y="383"/>
                    </a:cubicBezTo>
                    <a:lnTo>
                      <a:pt x="756" y="355"/>
                    </a:lnTo>
                    <a:cubicBezTo>
                      <a:pt x="729" y="316"/>
                      <a:pt x="701" y="277"/>
                      <a:pt x="678" y="234"/>
                    </a:cubicBezTo>
                    <a:cubicBezTo>
                      <a:pt x="615" y="120"/>
                      <a:pt x="487" y="1"/>
                      <a:pt x="350"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g2a2663abdf2_0_612"/>
              <p:cNvSpPr/>
              <p:nvPr/>
            </p:nvSpPr>
            <p:spPr>
              <a:xfrm>
                <a:off x="2445150" y="3069025"/>
                <a:ext cx="26925" cy="27725"/>
              </a:xfrm>
              <a:custGeom>
                <a:avLst/>
                <a:gdLst/>
                <a:ahLst/>
                <a:cxnLst/>
                <a:rect l="l" t="t" r="r" b="b"/>
                <a:pathLst>
                  <a:path w="1077" h="1109" extrusionOk="0">
                    <a:moveTo>
                      <a:pt x="423" y="0"/>
                    </a:moveTo>
                    <a:cubicBezTo>
                      <a:pt x="369" y="0"/>
                      <a:pt x="313" y="9"/>
                      <a:pt x="263" y="23"/>
                    </a:cubicBezTo>
                    <a:cubicBezTo>
                      <a:pt x="151" y="57"/>
                      <a:pt x="60" y="145"/>
                      <a:pt x="29" y="257"/>
                    </a:cubicBezTo>
                    <a:cubicBezTo>
                      <a:pt x="1" y="362"/>
                      <a:pt x="28" y="482"/>
                      <a:pt x="103" y="565"/>
                    </a:cubicBezTo>
                    <a:cubicBezTo>
                      <a:pt x="105" y="569"/>
                      <a:pt x="106" y="573"/>
                      <a:pt x="109" y="576"/>
                    </a:cubicBezTo>
                    <a:cubicBezTo>
                      <a:pt x="117" y="601"/>
                      <a:pt x="127" y="627"/>
                      <a:pt x="142" y="654"/>
                    </a:cubicBezTo>
                    <a:cubicBezTo>
                      <a:pt x="146" y="667"/>
                      <a:pt x="150" y="678"/>
                      <a:pt x="152" y="691"/>
                    </a:cubicBezTo>
                    <a:cubicBezTo>
                      <a:pt x="166" y="758"/>
                      <a:pt x="203" y="813"/>
                      <a:pt x="230" y="872"/>
                    </a:cubicBezTo>
                    <a:cubicBezTo>
                      <a:pt x="271" y="940"/>
                      <a:pt x="325" y="995"/>
                      <a:pt x="393" y="1035"/>
                    </a:cubicBezTo>
                    <a:cubicBezTo>
                      <a:pt x="413" y="1048"/>
                      <a:pt x="433" y="1053"/>
                      <a:pt x="453" y="1060"/>
                    </a:cubicBezTo>
                    <a:cubicBezTo>
                      <a:pt x="458" y="1063"/>
                      <a:pt x="463" y="1065"/>
                      <a:pt x="466" y="1068"/>
                    </a:cubicBezTo>
                    <a:cubicBezTo>
                      <a:pt x="470" y="1069"/>
                      <a:pt x="471" y="1074"/>
                      <a:pt x="475" y="1075"/>
                    </a:cubicBezTo>
                    <a:cubicBezTo>
                      <a:pt x="475" y="1074"/>
                      <a:pt x="474" y="1074"/>
                      <a:pt x="474" y="1071"/>
                    </a:cubicBezTo>
                    <a:lnTo>
                      <a:pt x="474" y="1071"/>
                    </a:lnTo>
                    <a:cubicBezTo>
                      <a:pt x="497" y="1086"/>
                      <a:pt x="523" y="1095"/>
                      <a:pt x="550" y="1100"/>
                    </a:cubicBezTo>
                    <a:cubicBezTo>
                      <a:pt x="583" y="1104"/>
                      <a:pt x="615" y="1108"/>
                      <a:pt x="646" y="1108"/>
                    </a:cubicBezTo>
                    <a:cubicBezTo>
                      <a:pt x="674" y="1108"/>
                      <a:pt x="701" y="1105"/>
                      <a:pt x="731" y="1097"/>
                    </a:cubicBezTo>
                    <a:cubicBezTo>
                      <a:pt x="793" y="1080"/>
                      <a:pt x="855" y="1042"/>
                      <a:pt x="900" y="996"/>
                    </a:cubicBezTo>
                    <a:lnTo>
                      <a:pt x="903" y="993"/>
                    </a:lnTo>
                    <a:cubicBezTo>
                      <a:pt x="946" y="960"/>
                      <a:pt x="983" y="920"/>
                      <a:pt x="1013" y="871"/>
                    </a:cubicBezTo>
                    <a:cubicBezTo>
                      <a:pt x="1054" y="800"/>
                      <a:pt x="1075" y="724"/>
                      <a:pt x="1076" y="642"/>
                    </a:cubicBezTo>
                    <a:cubicBezTo>
                      <a:pt x="1074" y="632"/>
                      <a:pt x="1073" y="624"/>
                      <a:pt x="1073" y="615"/>
                    </a:cubicBezTo>
                    <a:cubicBezTo>
                      <a:pt x="1073" y="609"/>
                      <a:pt x="1071" y="604"/>
                      <a:pt x="1071" y="599"/>
                    </a:cubicBezTo>
                    <a:cubicBezTo>
                      <a:pt x="1066" y="559"/>
                      <a:pt x="1064" y="507"/>
                      <a:pt x="1054" y="470"/>
                    </a:cubicBezTo>
                    <a:cubicBezTo>
                      <a:pt x="1046" y="438"/>
                      <a:pt x="1023" y="381"/>
                      <a:pt x="1006" y="352"/>
                    </a:cubicBezTo>
                    <a:cubicBezTo>
                      <a:pt x="1003" y="347"/>
                      <a:pt x="1001" y="344"/>
                      <a:pt x="998" y="338"/>
                    </a:cubicBezTo>
                    <a:cubicBezTo>
                      <a:pt x="972" y="299"/>
                      <a:pt x="941" y="262"/>
                      <a:pt x="913" y="227"/>
                    </a:cubicBezTo>
                    <a:cubicBezTo>
                      <a:pt x="867" y="169"/>
                      <a:pt x="807" y="127"/>
                      <a:pt x="748" y="84"/>
                    </a:cubicBezTo>
                    <a:cubicBezTo>
                      <a:pt x="743" y="81"/>
                      <a:pt x="741" y="79"/>
                      <a:pt x="737" y="76"/>
                    </a:cubicBezTo>
                    <a:cubicBezTo>
                      <a:pt x="714" y="60"/>
                      <a:pt x="657" y="38"/>
                      <a:pt x="629" y="29"/>
                    </a:cubicBezTo>
                    <a:cubicBezTo>
                      <a:pt x="621" y="26"/>
                      <a:pt x="612" y="23"/>
                      <a:pt x="605" y="22"/>
                    </a:cubicBezTo>
                    <a:cubicBezTo>
                      <a:pt x="555" y="12"/>
                      <a:pt x="505" y="6"/>
                      <a:pt x="453" y="1"/>
                    </a:cubicBezTo>
                    <a:cubicBezTo>
                      <a:pt x="443" y="1"/>
                      <a:pt x="433" y="0"/>
                      <a:pt x="423"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2a2663abdf2_0_612"/>
              <p:cNvSpPr/>
              <p:nvPr/>
            </p:nvSpPr>
            <p:spPr>
              <a:xfrm>
                <a:off x="2379225" y="3264875"/>
                <a:ext cx="30325" cy="27125"/>
              </a:xfrm>
              <a:custGeom>
                <a:avLst/>
                <a:gdLst/>
                <a:ahLst/>
                <a:cxnLst/>
                <a:rect l="l" t="t" r="r" b="b"/>
                <a:pathLst>
                  <a:path w="1213" h="1085" extrusionOk="0">
                    <a:moveTo>
                      <a:pt x="374" y="0"/>
                    </a:moveTo>
                    <a:cubicBezTo>
                      <a:pt x="340" y="0"/>
                      <a:pt x="305" y="5"/>
                      <a:pt x="269" y="14"/>
                    </a:cubicBezTo>
                    <a:cubicBezTo>
                      <a:pt x="261" y="13"/>
                      <a:pt x="253" y="13"/>
                      <a:pt x="245" y="13"/>
                    </a:cubicBezTo>
                    <a:cubicBezTo>
                      <a:pt x="221" y="13"/>
                      <a:pt x="198" y="17"/>
                      <a:pt x="178" y="29"/>
                    </a:cubicBezTo>
                    <a:cubicBezTo>
                      <a:pt x="148" y="46"/>
                      <a:pt x="133" y="71"/>
                      <a:pt x="122" y="98"/>
                    </a:cubicBezTo>
                    <a:cubicBezTo>
                      <a:pt x="35" y="167"/>
                      <a:pt x="0" y="325"/>
                      <a:pt x="36" y="426"/>
                    </a:cubicBezTo>
                    <a:cubicBezTo>
                      <a:pt x="70" y="524"/>
                      <a:pt x="108" y="620"/>
                      <a:pt x="160" y="711"/>
                    </a:cubicBezTo>
                    <a:cubicBezTo>
                      <a:pt x="238" y="845"/>
                      <a:pt x="346" y="930"/>
                      <a:pt x="469" y="1021"/>
                    </a:cubicBezTo>
                    <a:cubicBezTo>
                      <a:pt x="542" y="1062"/>
                      <a:pt x="621" y="1084"/>
                      <a:pt x="706" y="1084"/>
                    </a:cubicBezTo>
                    <a:cubicBezTo>
                      <a:pt x="712" y="1085"/>
                      <a:pt x="718" y="1085"/>
                      <a:pt x="724" y="1085"/>
                    </a:cubicBezTo>
                    <a:cubicBezTo>
                      <a:pt x="782" y="1085"/>
                      <a:pt x="836" y="1071"/>
                      <a:pt x="887" y="1044"/>
                    </a:cubicBezTo>
                    <a:cubicBezTo>
                      <a:pt x="945" y="1025"/>
                      <a:pt x="995" y="992"/>
                      <a:pt x="1038" y="947"/>
                    </a:cubicBezTo>
                    <a:cubicBezTo>
                      <a:pt x="1097" y="887"/>
                      <a:pt x="1137" y="818"/>
                      <a:pt x="1160" y="739"/>
                    </a:cubicBezTo>
                    <a:cubicBezTo>
                      <a:pt x="1194" y="644"/>
                      <a:pt x="1212" y="541"/>
                      <a:pt x="1205" y="441"/>
                    </a:cubicBezTo>
                    <a:cubicBezTo>
                      <a:pt x="1203" y="410"/>
                      <a:pt x="1200" y="379"/>
                      <a:pt x="1204" y="348"/>
                    </a:cubicBezTo>
                    <a:cubicBezTo>
                      <a:pt x="1199" y="263"/>
                      <a:pt x="1179" y="184"/>
                      <a:pt x="1109" y="129"/>
                    </a:cubicBezTo>
                    <a:cubicBezTo>
                      <a:pt x="1065" y="96"/>
                      <a:pt x="1012" y="78"/>
                      <a:pt x="958" y="78"/>
                    </a:cubicBezTo>
                    <a:cubicBezTo>
                      <a:pt x="949" y="78"/>
                      <a:pt x="940" y="79"/>
                      <a:pt x="931" y="80"/>
                    </a:cubicBezTo>
                    <a:lnTo>
                      <a:pt x="852" y="87"/>
                    </a:lnTo>
                    <a:cubicBezTo>
                      <a:pt x="840" y="88"/>
                      <a:pt x="827" y="90"/>
                      <a:pt x="816" y="92"/>
                    </a:cubicBezTo>
                    <a:cubicBezTo>
                      <a:pt x="775" y="97"/>
                      <a:pt x="730" y="97"/>
                      <a:pt x="692" y="108"/>
                    </a:cubicBezTo>
                    <a:cubicBezTo>
                      <a:pt x="689" y="109"/>
                      <a:pt x="688" y="111"/>
                      <a:pt x="686" y="111"/>
                    </a:cubicBezTo>
                    <a:cubicBezTo>
                      <a:pt x="672" y="106"/>
                      <a:pt x="657" y="99"/>
                      <a:pt x="644" y="94"/>
                    </a:cubicBezTo>
                    <a:cubicBezTo>
                      <a:pt x="631" y="90"/>
                      <a:pt x="621" y="85"/>
                      <a:pt x="609" y="81"/>
                    </a:cubicBezTo>
                    <a:cubicBezTo>
                      <a:pt x="598" y="76"/>
                      <a:pt x="586" y="71"/>
                      <a:pt x="574" y="64"/>
                    </a:cubicBezTo>
                    <a:cubicBezTo>
                      <a:pt x="561" y="57"/>
                      <a:pt x="550" y="50"/>
                      <a:pt x="536" y="44"/>
                    </a:cubicBezTo>
                    <a:cubicBezTo>
                      <a:pt x="483" y="13"/>
                      <a:pt x="429" y="0"/>
                      <a:pt x="374"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g2a2663abdf2_0_612"/>
              <p:cNvSpPr/>
              <p:nvPr/>
            </p:nvSpPr>
            <p:spPr>
              <a:xfrm>
                <a:off x="2464575" y="3250275"/>
                <a:ext cx="22700" cy="29000"/>
              </a:xfrm>
              <a:custGeom>
                <a:avLst/>
                <a:gdLst/>
                <a:ahLst/>
                <a:cxnLst/>
                <a:rect l="l" t="t" r="r" b="b"/>
                <a:pathLst>
                  <a:path w="908" h="1160" extrusionOk="0">
                    <a:moveTo>
                      <a:pt x="372" y="0"/>
                    </a:moveTo>
                    <a:cubicBezTo>
                      <a:pt x="339" y="0"/>
                      <a:pt x="305" y="6"/>
                      <a:pt x="272" y="16"/>
                    </a:cubicBezTo>
                    <a:cubicBezTo>
                      <a:pt x="271" y="16"/>
                      <a:pt x="271" y="15"/>
                      <a:pt x="270" y="15"/>
                    </a:cubicBezTo>
                    <a:cubicBezTo>
                      <a:pt x="257" y="11"/>
                      <a:pt x="245" y="10"/>
                      <a:pt x="233" y="10"/>
                    </a:cubicBezTo>
                    <a:cubicBezTo>
                      <a:pt x="166" y="10"/>
                      <a:pt x="118" y="71"/>
                      <a:pt x="115" y="136"/>
                    </a:cubicBezTo>
                    <a:cubicBezTo>
                      <a:pt x="99" y="162"/>
                      <a:pt x="84" y="191"/>
                      <a:pt x="78" y="220"/>
                    </a:cubicBezTo>
                    <a:cubicBezTo>
                      <a:pt x="77" y="227"/>
                      <a:pt x="77" y="233"/>
                      <a:pt x="75" y="239"/>
                    </a:cubicBezTo>
                    <a:cubicBezTo>
                      <a:pt x="47" y="293"/>
                      <a:pt x="28" y="353"/>
                      <a:pt x="32" y="413"/>
                    </a:cubicBezTo>
                    <a:cubicBezTo>
                      <a:pt x="33" y="437"/>
                      <a:pt x="31" y="460"/>
                      <a:pt x="30" y="484"/>
                    </a:cubicBezTo>
                    <a:cubicBezTo>
                      <a:pt x="27" y="495"/>
                      <a:pt x="26" y="507"/>
                      <a:pt x="22" y="519"/>
                    </a:cubicBezTo>
                    <a:cubicBezTo>
                      <a:pt x="1" y="589"/>
                      <a:pt x="2" y="657"/>
                      <a:pt x="2" y="728"/>
                    </a:cubicBezTo>
                    <a:cubicBezTo>
                      <a:pt x="2" y="834"/>
                      <a:pt x="49" y="962"/>
                      <a:pt x="130" y="1035"/>
                    </a:cubicBezTo>
                    <a:cubicBezTo>
                      <a:pt x="160" y="1057"/>
                      <a:pt x="188" y="1080"/>
                      <a:pt x="219" y="1103"/>
                    </a:cubicBezTo>
                    <a:cubicBezTo>
                      <a:pt x="268" y="1134"/>
                      <a:pt x="323" y="1152"/>
                      <a:pt x="380" y="1155"/>
                    </a:cubicBezTo>
                    <a:cubicBezTo>
                      <a:pt x="402" y="1158"/>
                      <a:pt x="424" y="1160"/>
                      <a:pt x="447" y="1160"/>
                    </a:cubicBezTo>
                    <a:cubicBezTo>
                      <a:pt x="521" y="1160"/>
                      <a:pt x="596" y="1143"/>
                      <a:pt x="658" y="1103"/>
                    </a:cubicBezTo>
                    <a:cubicBezTo>
                      <a:pt x="688" y="1080"/>
                      <a:pt x="716" y="1057"/>
                      <a:pt x="746" y="1035"/>
                    </a:cubicBezTo>
                    <a:cubicBezTo>
                      <a:pt x="800" y="980"/>
                      <a:pt x="838" y="916"/>
                      <a:pt x="859" y="843"/>
                    </a:cubicBezTo>
                    <a:cubicBezTo>
                      <a:pt x="907" y="722"/>
                      <a:pt x="901" y="587"/>
                      <a:pt x="862" y="462"/>
                    </a:cubicBezTo>
                    <a:cubicBezTo>
                      <a:pt x="836" y="377"/>
                      <a:pt x="802" y="294"/>
                      <a:pt x="756" y="218"/>
                    </a:cubicBezTo>
                    <a:cubicBezTo>
                      <a:pt x="721" y="159"/>
                      <a:pt x="674" y="113"/>
                      <a:pt x="616" y="78"/>
                    </a:cubicBezTo>
                    <a:cubicBezTo>
                      <a:pt x="595" y="66"/>
                      <a:pt x="573" y="58"/>
                      <a:pt x="551" y="51"/>
                    </a:cubicBezTo>
                    <a:cubicBezTo>
                      <a:pt x="547" y="50"/>
                      <a:pt x="544" y="47"/>
                      <a:pt x="542" y="46"/>
                    </a:cubicBezTo>
                    <a:cubicBezTo>
                      <a:pt x="484" y="15"/>
                      <a:pt x="428" y="0"/>
                      <a:pt x="372"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g2a2663abdf2_0_612"/>
              <p:cNvSpPr/>
              <p:nvPr/>
            </p:nvSpPr>
            <p:spPr>
              <a:xfrm>
                <a:off x="2446900" y="3323025"/>
                <a:ext cx="22350" cy="27750"/>
              </a:xfrm>
              <a:custGeom>
                <a:avLst/>
                <a:gdLst/>
                <a:ahLst/>
                <a:cxnLst/>
                <a:rect l="l" t="t" r="r" b="b"/>
                <a:pathLst>
                  <a:path w="894" h="1110" extrusionOk="0">
                    <a:moveTo>
                      <a:pt x="356" y="1"/>
                    </a:moveTo>
                    <a:cubicBezTo>
                      <a:pt x="288" y="1"/>
                      <a:pt x="224" y="21"/>
                      <a:pt x="164" y="66"/>
                    </a:cubicBezTo>
                    <a:cubicBezTo>
                      <a:pt x="90" y="124"/>
                      <a:pt x="35" y="214"/>
                      <a:pt x="40" y="312"/>
                    </a:cubicBezTo>
                    <a:cubicBezTo>
                      <a:pt x="41" y="324"/>
                      <a:pt x="39" y="334"/>
                      <a:pt x="39" y="347"/>
                    </a:cubicBezTo>
                    <a:cubicBezTo>
                      <a:pt x="36" y="362"/>
                      <a:pt x="33" y="376"/>
                      <a:pt x="31" y="392"/>
                    </a:cubicBezTo>
                    <a:cubicBezTo>
                      <a:pt x="27" y="417"/>
                      <a:pt x="26" y="442"/>
                      <a:pt x="25" y="467"/>
                    </a:cubicBezTo>
                    <a:cubicBezTo>
                      <a:pt x="16" y="504"/>
                      <a:pt x="10" y="543"/>
                      <a:pt x="10" y="582"/>
                    </a:cubicBezTo>
                    <a:cubicBezTo>
                      <a:pt x="10" y="600"/>
                      <a:pt x="10" y="617"/>
                      <a:pt x="9" y="635"/>
                    </a:cubicBezTo>
                    <a:lnTo>
                      <a:pt x="9" y="635"/>
                    </a:lnTo>
                    <a:cubicBezTo>
                      <a:pt x="1" y="685"/>
                      <a:pt x="4" y="735"/>
                      <a:pt x="19" y="787"/>
                    </a:cubicBezTo>
                    <a:cubicBezTo>
                      <a:pt x="29" y="826"/>
                      <a:pt x="42" y="863"/>
                      <a:pt x="66" y="895"/>
                    </a:cubicBezTo>
                    <a:cubicBezTo>
                      <a:pt x="93" y="944"/>
                      <a:pt x="130" y="985"/>
                      <a:pt x="177" y="1016"/>
                    </a:cubicBezTo>
                    <a:cubicBezTo>
                      <a:pt x="219" y="1054"/>
                      <a:pt x="267" y="1080"/>
                      <a:pt x="323" y="1093"/>
                    </a:cubicBezTo>
                    <a:cubicBezTo>
                      <a:pt x="360" y="1099"/>
                      <a:pt x="400" y="1104"/>
                      <a:pt x="438" y="1109"/>
                    </a:cubicBezTo>
                    <a:cubicBezTo>
                      <a:pt x="516" y="1109"/>
                      <a:pt x="588" y="1089"/>
                      <a:pt x="656" y="1051"/>
                    </a:cubicBezTo>
                    <a:cubicBezTo>
                      <a:pt x="673" y="1041"/>
                      <a:pt x="733" y="995"/>
                      <a:pt x="748" y="980"/>
                    </a:cubicBezTo>
                    <a:cubicBezTo>
                      <a:pt x="770" y="950"/>
                      <a:pt x="793" y="921"/>
                      <a:pt x="816" y="891"/>
                    </a:cubicBezTo>
                    <a:cubicBezTo>
                      <a:pt x="830" y="856"/>
                      <a:pt x="844" y="822"/>
                      <a:pt x="860" y="787"/>
                    </a:cubicBezTo>
                    <a:cubicBezTo>
                      <a:pt x="863" y="777"/>
                      <a:pt x="865" y="767"/>
                      <a:pt x="868" y="759"/>
                    </a:cubicBezTo>
                    <a:cubicBezTo>
                      <a:pt x="881" y="704"/>
                      <a:pt x="886" y="650"/>
                      <a:pt x="891" y="595"/>
                    </a:cubicBezTo>
                    <a:cubicBezTo>
                      <a:pt x="891" y="592"/>
                      <a:pt x="893" y="587"/>
                      <a:pt x="893" y="582"/>
                    </a:cubicBezTo>
                    <a:lnTo>
                      <a:pt x="893" y="572"/>
                    </a:lnTo>
                    <a:cubicBezTo>
                      <a:pt x="889" y="531"/>
                      <a:pt x="884" y="493"/>
                      <a:pt x="879" y="453"/>
                    </a:cubicBezTo>
                    <a:cubicBezTo>
                      <a:pt x="876" y="446"/>
                      <a:pt x="874" y="436"/>
                      <a:pt x="869" y="429"/>
                    </a:cubicBezTo>
                    <a:cubicBezTo>
                      <a:pt x="852" y="379"/>
                      <a:pt x="832" y="328"/>
                      <a:pt x="807" y="282"/>
                    </a:cubicBezTo>
                    <a:cubicBezTo>
                      <a:pt x="761" y="197"/>
                      <a:pt x="691" y="120"/>
                      <a:pt x="603" y="76"/>
                    </a:cubicBezTo>
                    <a:cubicBezTo>
                      <a:pt x="551" y="47"/>
                      <a:pt x="495" y="23"/>
                      <a:pt x="438" y="10"/>
                    </a:cubicBezTo>
                    <a:cubicBezTo>
                      <a:pt x="410" y="4"/>
                      <a:pt x="382" y="1"/>
                      <a:pt x="356"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93" name="Google Shape;193;g2a2663abdf2_0_612"/>
          <p:cNvGrpSpPr/>
          <p:nvPr/>
        </p:nvGrpSpPr>
        <p:grpSpPr>
          <a:xfrm>
            <a:off x="7654634" y="575675"/>
            <a:ext cx="900833" cy="1089841"/>
            <a:chOff x="6466288" y="2764356"/>
            <a:chExt cx="524900" cy="635550"/>
          </a:xfrm>
        </p:grpSpPr>
        <p:sp>
          <p:nvSpPr>
            <p:cNvPr id="194" name="Google Shape;194;g2a2663abdf2_0_612"/>
            <p:cNvSpPr/>
            <p:nvPr/>
          </p:nvSpPr>
          <p:spPr>
            <a:xfrm>
              <a:off x="6466450" y="2764356"/>
              <a:ext cx="524575" cy="635550"/>
            </a:xfrm>
            <a:custGeom>
              <a:avLst/>
              <a:gdLst/>
              <a:ahLst/>
              <a:cxnLst/>
              <a:rect l="l" t="t" r="r" b="b"/>
              <a:pathLst>
                <a:path w="20983" h="25422" extrusionOk="0">
                  <a:moveTo>
                    <a:pt x="9536" y="1"/>
                  </a:moveTo>
                  <a:cubicBezTo>
                    <a:pt x="9469" y="1"/>
                    <a:pt x="9402" y="3"/>
                    <a:pt x="9335" y="9"/>
                  </a:cubicBezTo>
                  <a:cubicBezTo>
                    <a:pt x="8058" y="110"/>
                    <a:pt x="8651" y="1747"/>
                    <a:pt x="8952" y="2465"/>
                  </a:cubicBezTo>
                  <a:cubicBezTo>
                    <a:pt x="9119" y="2862"/>
                    <a:pt x="9328" y="3239"/>
                    <a:pt x="9569" y="3593"/>
                  </a:cubicBezTo>
                  <a:cubicBezTo>
                    <a:pt x="9072" y="3477"/>
                    <a:pt x="8569" y="3402"/>
                    <a:pt x="8066" y="3402"/>
                  </a:cubicBezTo>
                  <a:cubicBezTo>
                    <a:pt x="7557" y="3402"/>
                    <a:pt x="7047" y="3479"/>
                    <a:pt x="6543" y="3665"/>
                  </a:cubicBezTo>
                  <a:cubicBezTo>
                    <a:pt x="6250" y="3774"/>
                    <a:pt x="6124" y="4192"/>
                    <a:pt x="6307" y="4440"/>
                  </a:cubicBezTo>
                  <a:cubicBezTo>
                    <a:pt x="2602" y="4916"/>
                    <a:pt x="0" y="7796"/>
                    <a:pt x="232" y="11702"/>
                  </a:cubicBezTo>
                  <a:cubicBezTo>
                    <a:pt x="309" y="12998"/>
                    <a:pt x="430" y="14296"/>
                    <a:pt x="664" y="15573"/>
                  </a:cubicBezTo>
                  <a:cubicBezTo>
                    <a:pt x="1131" y="18108"/>
                    <a:pt x="2031" y="20528"/>
                    <a:pt x="3483" y="22668"/>
                  </a:cubicBezTo>
                  <a:cubicBezTo>
                    <a:pt x="4329" y="23914"/>
                    <a:pt x="5398" y="24951"/>
                    <a:pt x="6900" y="25307"/>
                  </a:cubicBezTo>
                  <a:cubicBezTo>
                    <a:pt x="7232" y="25385"/>
                    <a:pt x="7570" y="25421"/>
                    <a:pt x="7909" y="25421"/>
                  </a:cubicBezTo>
                  <a:cubicBezTo>
                    <a:pt x="8724" y="25421"/>
                    <a:pt x="9543" y="25214"/>
                    <a:pt x="10287" y="24900"/>
                  </a:cubicBezTo>
                  <a:cubicBezTo>
                    <a:pt x="11353" y="24449"/>
                    <a:pt x="12334" y="23789"/>
                    <a:pt x="13255" y="23096"/>
                  </a:cubicBezTo>
                  <a:cubicBezTo>
                    <a:pt x="14351" y="22272"/>
                    <a:pt x="15417" y="21396"/>
                    <a:pt x="16401" y="20441"/>
                  </a:cubicBezTo>
                  <a:cubicBezTo>
                    <a:pt x="18412" y="18494"/>
                    <a:pt x="20243" y="15999"/>
                    <a:pt x="20319" y="13084"/>
                  </a:cubicBezTo>
                  <a:cubicBezTo>
                    <a:pt x="20360" y="11516"/>
                    <a:pt x="19826" y="10143"/>
                    <a:pt x="18745" y="9004"/>
                  </a:cubicBezTo>
                  <a:cubicBezTo>
                    <a:pt x="18466" y="8711"/>
                    <a:pt x="18178" y="8430"/>
                    <a:pt x="17879" y="8164"/>
                  </a:cubicBezTo>
                  <a:cubicBezTo>
                    <a:pt x="17722" y="7967"/>
                    <a:pt x="17551" y="7780"/>
                    <a:pt x="17368" y="7603"/>
                  </a:cubicBezTo>
                  <a:cubicBezTo>
                    <a:pt x="17765" y="7574"/>
                    <a:pt x="18162" y="7528"/>
                    <a:pt x="18557" y="7452"/>
                  </a:cubicBezTo>
                  <a:cubicBezTo>
                    <a:pt x="19274" y="7314"/>
                    <a:pt x="20635" y="7153"/>
                    <a:pt x="20784" y="6241"/>
                  </a:cubicBezTo>
                  <a:cubicBezTo>
                    <a:pt x="20982" y="5001"/>
                    <a:pt x="19318" y="5116"/>
                    <a:pt x="18553" y="5081"/>
                  </a:cubicBezTo>
                  <a:cubicBezTo>
                    <a:pt x="18014" y="5056"/>
                    <a:pt x="17473" y="5032"/>
                    <a:pt x="16933" y="5012"/>
                  </a:cubicBezTo>
                  <a:cubicBezTo>
                    <a:pt x="16735" y="5004"/>
                    <a:pt x="16527" y="4985"/>
                    <a:pt x="16318" y="4973"/>
                  </a:cubicBezTo>
                  <a:cubicBezTo>
                    <a:pt x="16834" y="4515"/>
                    <a:pt x="17238" y="3972"/>
                    <a:pt x="17559" y="3314"/>
                  </a:cubicBezTo>
                  <a:cubicBezTo>
                    <a:pt x="17876" y="2660"/>
                    <a:pt x="18533" y="1042"/>
                    <a:pt x="17261" y="994"/>
                  </a:cubicBezTo>
                  <a:cubicBezTo>
                    <a:pt x="17214" y="992"/>
                    <a:pt x="17167" y="991"/>
                    <a:pt x="17120" y="991"/>
                  </a:cubicBezTo>
                  <a:cubicBezTo>
                    <a:pt x="16246" y="991"/>
                    <a:pt x="15283" y="1293"/>
                    <a:pt x="14485" y="1598"/>
                  </a:cubicBezTo>
                  <a:cubicBezTo>
                    <a:pt x="13841" y="1843"/>
                    <a:pt x="13227" y="2164"/>
                    <a:pt x="12650" y="2543"/>
                  </a:cubicBezTo>
                  <a:cubicBezTo>
                    <a:pt x="12217" y="1203"/>
                    <a:pt x="10960" y="1"/>
                    <a:pt x="9536" y="1"/>
                  </a:cubicBezTo>
                  <a:close/>
                </a:path>
              </a:pathLst>
            </a:custGeom>
            <a:solidFill>
              <a:srgbClr val="FFFFFF"/>
            </a:solidFill>
            <a:ln w="76200" cap="flat" cmpd="sng">
              <a:solidFill>
                <a:srgbClr val="FFFFFF"/>
              </a:solidFill>
              <a:prstDash val="solid"/>
              <a:round/>
              <a:headEnd type="none" w="sm" len="sm"/>
              <a:tailEnd type="none" w="sm" len="sm"/>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5" name="Google Shape;195;g2a2663abdf2_0_612"/>
            <p:cNvGrpSpPr/>
            <p:nvPr/>
          </p:nvGrpSpPr>
          <p:grpSpPr>
            <a:xfrm>
              <a:off x="6466288" y="2764369"/>
              <a:ext cx="524900" cy="635525"/>
              <a:chOff x="5676475" y="3675400"/>
              <a:chExt cx="524900" cy="635525"/>
            </a:xfrm>
          </p:grpSpPr>
          <p:sp>
            <p:nvSpPr>
              <p:cNvPr id="196" name="Google Shape;196;g2a2663abdf2_0_612"/>
              <p:cNvSpPr/>
              <p:nvPr/>
            </p:nvSpPr>
            <p:spPr>
              <a:xfrm>
                <a:off x="5676475" y="3784325"/>
                <a:ext cx="509275" cy="526600"/>
              </a:xfrm>
              <a:custGeom>
                <a:avLst/>
                <a:gdLst/>
                <a:ahLst/>
                <a:cxnLst/>
                <a:rect l="l" t="t" r="r" b="b"/>
                <a:pathLst>
                  <a:path w="20371" h="21064" extrusionOk="0">
                    <a:moveTo>
                      <a:pt x="7808" y="1"/>
                    </a:moveTo>
                    <a:cubicBezTo>
                      <a:pt x="7496" y="1"/>
                      <a:pt x="7183" y="10"/>
                      <a:pt x="6869" y="30"/>
                    </a:cubicBezTo>
                    <a:cubicBezTo>
                      <a:pt x="2875" y="280"/>
                      <a:pt x="1" y="3249"/>
                      <a:pt x="243" y="7345"/>
                    </a:cubicBezTo>
                    <a:cubicBezTo>
                      <a:pt x="320" y="8640"/>
                      <a:pt x="441" y="9938"/>
                      <a:pt x="675" y="11215"/>
                    </a:cubicBezTo>
                    <a:cubicBezTo>
                      <a:pt x="1140" y="13751"/>
                      <a:pt x="2042" y="16170"/>
                      <a:pt x="3494" y="18310"/>
                    </a:cubicBezTo>
                    <a:cubicBezTo>
                      <a:pt x="4340" y="19557"/>
                      <a:pt x="5409" y="20593"/>
                      <a:pt x="6911" y="20949"/>
                    </a:cubicBezTo>
                    <a:cubicBezTo>
                      <a:pt x="7243" y="21028"/>
                      <a:pt x="7581" y="21063"/>
                      <a:pt x="7920" y="21063"/>
                    </a:cubicBezTo>
                    <a:cubicBezTo>
                      <a:pt x="8735" y="21063"/>
                      <a:pt x="9554" y="20857"/>
                      <a:pt x="10298" y="20542"/>
                    </a:cubicBezTo>
                    <a:cubicBezTo>
                      <a:pt x="11364" y="20092"/>
                      <a:pt x="12344" y="19431"/>
                      <a:pt x="13266" y="18738"/>
                    </a:cubicBezTo>
                    <a:cubicBezTo>
                      <a:pt x="14361" y="17914"/>
                      <a:pt x="15427" y="17038"/>
                      <a:pt x="16412" y="16084"/>
                    </a:cubicBezTo>
                    <a:cubicBezTo>
                      <a:pt x="18420" y="14137"/>
                      <a:pt x="20253" y="11640"/>
                      <a:pt x="20329" y="8727"/>
                    </a:cubicBezTo>
                    <a:cubicBezTo>
                      <a:pt x="20371" y="7158"/>
                      <a:pt x="19837" y="5786"/>
                      <a:pt x="18756" y="4646"/>
                    </a:cubicBezTo>
                    <a:cubicBezTo>
                      <a:pt x="17823" y="3662"/>
                      <a:pt x="16771" y="2830"/>
                      <a:pt x="15601" y="2143"/>
                    </a:cubicBezTo>
                    <a:cubicBezTo>
                      <a:pt x="13233" y="749"/>
                      <a:pt x="10547" y="1"/>
                      <a:pt x="7808" y="1"/>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2a2663abdf2_0_612"/>
              <p:cNvSpPr/>
              <p:nvPr/>
            </p:nvSpPr>
            <p:spPr>
              <a:xfrm>
                <a:off x="5829000" y="3675400"/>
                <a:ext cx="372375" cy="302750"/>
              </a:xfrm>
              <a:custGeom>
                <a:avLst/>
                <a:gdLst/>
                <a:ahLst/>
                <a:cxnLst/>
                <a:rect l="l" t="t" r="r" b="b"/>
                <a:pathLst>
                  <a:path w="14895" h="12110" extrusionOk="0">
                    <a:moveTo>
                      <a:pt x="3448" y="1"/>
                    </a:moveTo>
                    <a:cubicBezTo>
                      <a:pt x="3381" y="1"/>
                      <a:pt x="3314" y="4"/>
                      <a:pt x="3247" y="9"/>
                    </a:cubicBezTo>
                    <a:cubicBezTo>
                      <a:pt x="1970" y="111"/>
                      <a:pt x="2563" y="1749"/>
                      <a:pt x="2864" y="2465"/>
                    </a:cubicBezTo>
                    <a:cubicBezTo>
                      <a:pt x="3031" y="2863"/>
                      <a:pt x="3240" y="3240"/>
                      <a:pt x="3481" y="3594"/>
                    </a:cubicBezTo>
                    <a:cubicBezTo>
                      <a:pt x="2984" y="3478"/>
                      <a:pt x="2481" y="3404"/>
                      <a:pt x="1979" y="3404"/>
                    </a:cubicBezTo>
                    <a:cubicBezTo>
                      <a:pt x="1469" y="3404"/>
                      <a:pt x="959" y="3480"/>
                      <a:pt x="455" y="3666"/>
                    </a:cubicBezTo>
                    <a:cubicBezTo>
                      <a:pt x="115" y="3793"/>
                      <a:pt x="1" y="4336"/>
                      <a:pt x="331" y="4546"/>
                    </a:cubicBezTo>
                    <a:cubicBezTo>
                      <a:pt x="1497" y="5284"/>
                      <a:pt x="2746" y="5837"/>
                      <a:pt x="4065" y="6199"/>
                    </a:cubicBezTo>
                    <a:cubicBezTo>
                      <a:pt x="3375" y="6859"/>
                      <a:pt x="2814" y="7640"/>
                      <a:pt x="2405" y="8513"/>
                    </a:cubicBezTo>
                    <a:cubicBezTo>
                      <a:pt x="2253" y="8832"/>
                      <a:pt x="2500" y="9206"/>
                      <a:pt x="2832" y="9253"/>
                    </a:cubicBezTo>
                    <a:cubicBezTo>
                      <a:pt x="2972" y="9273"/>
                      <a:pt x="3110" y="9283"/>
                      <a:pt x="3246" y="9283"/>
                    </a:cubicBezTo>
                    <a:cubicBezTo>
                      <a:pt x="4101" y="9283"/>
                      <a:pt x="4858" y="8901"/>
                      <a:pt x="5532" y="8384"/>
                    </a:cubicBezTo>
                    <a:lnTo>
                      <a:pt x="5532" y="8384"/>
                    </a:lnTo>
                    <a:cubicBezTo>
                      <a:pt x="5504" y="8748"/>
                      <a:pt x="5493" y="9114"/>
                      <a:pt x="5517" y="9484"/>
                    </a:cubicBezTo>
                    <a:cubicBezTo>
                      <a:pt x="5545" y="9951"/>
                      <a:pt x="5622" y="10412"/>
                      <a:pt x="5736" y="10865"/>
                    </a:cubicBezTo>
                    <a:cubicBezTo>
                      <a:pt x="5848" y="11319"/>
                      <a:pt x="5994" y="11810"/>
                      <a:pt x="6460" y="12020"/>
                    </a:cubicBezTo>
                    <a:cubicBezTo>
                      <a:pt x="6597" y="12082"/>
                      <a:pt x="6729" y="12110"/>
                      <a:pt x="6854" y="12110"/>
                    </a:cubicBezTo>
                    <a:cubicBezTo>
                      <a:pt x="7465" y="12110"/>
                      <a:pt x="7928" y="11455"/>
                      <a:pt x="8152" y="10923"/>
                    </a:cubicBezTo>
                    <a:cubicBezTo>
                      <a:pt x="8412" y="10307"/>
                      <a:pt x="8581" y="9657"/>
                      <a:pt x="8675" y="8997"/>
                    </a:cubicBezTo>
                    <a:cubicBezTo>
                      <a:pt x="9649" y="9681"/>
                      <a:pt x="10736" y="10170"/>
                      <a:pt x="11901" y="10469"/>
                    </a:cubicBezTo>
                    <a:cubicBezTo>
                      <a:pt x="11936" y="10478"/>
                      <a:pt x="11971" y="10483"/>
                      <a:pt x="12005" y="10483"/>
                    </a:cubicBezTo>
                    <a:cubicBezTo>
                      <a:pt x="12324" y="10483"/>
                      <a:pt x="12614" y="10121"/>
                      <a:pt x="12558" y="9814"/>
                    </a:cubicBezTo>
                    <a:cubicBezTo>
                      <a:pt x="12396" y="8913"/>
                      <a:pt x="11901" y="8205"/>
                      <a:pt x="11277" y="7603"/>
                    </a:cubicBezTo>
                    <a:cubicBezTo>
                      <a:pt x="11675" y="7573"/>
                      <a:pt x="12072" y="7527"/>
                      <a:pt x="12466" y="7452"/>
                    </a:cubicBezTo>
                    <a:cubicBezTo>
                      <a:pt x="13184" y="7314"/>
                      <a:pt x="14545" y="7152"/>
                      <a:pt x="14693" y="6240"/>
                    </a:cubicBezTo>
                    <a:cubicBezTo>
                      <a:pt x="14894" y="5002"/>
                      <a:pt x="13231" y="5117"/>
                      <a:pt x="12466" y="5082"/>
                    </a:cubicBezTo>
                    <a:cubicBezTo>
                      <a:pt x="11926" y="5057"/>
                      <a:pt x="11385" y="5034"/>
                      <a:pt x="10845" y="5013"/>
                    </a:cubicBezTo>
                    <a:cubicBezTo>
                      <a:pt x="10647" y="5004"/>
                      <a:pt x="10440" y="4987"/>
                      <a:pt x="10232" y="4973"/>
                    </a:cubicBezTo>
                    <a:cubicBezTo>
                      <a:pt x="10746" y="4516"/>
                      <a:pt x="11150" y="3972"/>
                      <a:pt x="11471" y="3314"/>
                    </a:cubicBezTo>
                    <a:cubicBezTo>
                      <a:pt x="11788" y="2661"/>
                      <a:pt x="12445" y="1043"/>
                      <a:pt x="11173" y="994"/>
                    </a:cubicBezTo>
                    <a:cubicBezTo>
                      <a:pt x="11128" y="993"/>
                      <a:pt x="11082" y="992"/>
                      <a:pt x="11036" y="992"/>
                    </a:cubicBezTo>
                    <a:cubicBezTo>
                      <a:pt x="10161" y="992"/>
                      <a:pt x="9197" y="1294"/>
                      <a:pt x="8397" y="1598"/>
                    </a:cubicBezTo>
                    <a:cubicBezTo>
                      <a:pt x="7753" y="1843"/>
                      <a:pt x="7139" y="2166"/>
                      <a:pt x="6562" y="2543"/>
                    </a:cubicBezTo>
                    <a:cubicBezTo>
                      <a:pt x="6129" y="1203"/>
                      <a:pt x="4872" y="1"/>
                      <a:pt x="3448"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2a2663abdf2_0_612"/>
              <p:cNvSpPr/>
              <p:nvPr/>
            </p:nvSpPr>
            <p:spPr>
              <a:xfrm>
                <a:off x="5943350" y="3766050"/>
                <a:ext cx="132875" cy="124425"/>
              </a:xfrm>
              <a:custGeom>
                <a:avLst/>
                <a:gdLst/>
                <a:ahLst/>
                <a:cxnLst/>
                <a:rect l="l" t="t" r="r" b="b"/>
                <a:pathLst>
                  <a:path w="5315" h="4977" extrusionOk="0">
                    <a:moveTo>
                      <a:pt x="3851" y="0"/>
                    </a:moveTo>
                    <a:cubicBezTo>
                      <a:pt x="3739" y="0"/>
                      <a:pt x="3622" y="48"/>
                      <a:pt x="3519" y="161"/>
                    </a:cubicBezTo>
                    <a:lnTo>
                      <a:pt x="2940" y="799"/>
                    </a:lnTo>
                    <a:cubicBezTo>
                      <a:pt x="2862" y="885"/>
                      <a:pt x="2783" y="971"/>
                      <a:pt x="2716" y="1062"/>
                    </a:cubicBezTo>
                    <a:cubicBezTo>
                      <a:pt x="2693" y="1080"/>
                      <a:pt x="2672" y="1101"/>
                      <a:pt x="2650" y="1118"/>
                    </a:cubicBezTo>
                    <a:cubicBezTo>
                      <a:pt x="2354" y="706"/>
                      <a:pt x="1967" y="375"/>
                      <a:pt x="1508" y="127"/>
                    </a:cubicBezTo>
                    <a:cubicBezTo>
                      <a:pt x="1457" y="100"/>
                      <a:pt x="1400" y="88"/>
                      <a:pt x="1341" y="88"/>
                    </a:cubicBezTo>
                    <a:cubicBezTo>
                      <a:pt x="1194" y="88"/>
                      <a:pt x="1039" y="165"/>
                      <a:pt x="954" y="273"/>
                    </a:cubicBezTo>
                    <a:cubicBezTo>
                      <a:pt x="821" y="444"/>
                      <a:pt x="833" y="671"/>
                      <a:pt x="948" y="846"/>
                    </a:cubicBezTo>
                    <a:cubicBezTo>
                      <a:pt x="1137" y="1132"/>
                      <a:pt x="1325" y="1420"/>
                      <a:pt x="1516" y="1707"/>
                    </a:cubicBezTo>
                    <a:cubicBezTo>
                      <a:pt x="1164" y="1730"/>
                      <a:pt x="813" y="1753"/>
                      <a:pt x="463" y="1777"/>
                    </a:cubicBezTo>
                    <a:cubicBezTo>
                      <a:pt x="195" y="1795"/>
                      <a:pt x="1" y="2074"/>
                      <a:pt x="32" y="2330"/>
                    </a:cubicBezTo>
                    <a:cubicBezTo>
                      <a:pt x="69" y="2622"/>
                      <a:pt x="317" y="2759"/>
                      <a:pt x="585" y="2759"/>
                    </a:cubicBezTo>
                    <a:cubicBezTo>
                      <a:pt x="971" y="2758"/>
                      <a:pt x="1355" y="2728"/>
                      <a:pt x="1736" y="2685"/>
                    </a:cubicBezTo>
                    <a:lnTo>
                      <a:pt x="2092" y="2661"/>
                    </a:lnTo>
                    <a:lnTo>
                      <a:pt x="2109" y="2661"/>
                    </a:lnTo>
                    <a:cubicBezTo>
                      <a:pt x="2112" y="2752"/>
                      <a:pt x="2118" y="2844"/>
                      <a:pt x="2116" y="2916"/>
                    </a:cubicBezTo>
                    <a:lnTo>
                      <a:pt x="2100" y="3416"/>
                    </a:lnTo>
                    <a:lnTo>
                      <a:pt x="2069" y="4418"/>
                    </a:lnTo>
                    <a:cubicBezTo>
                      <a:pt x="2061" y="4685"/>
                      <a:pt x="2211" y="4936"/>
                      <a:pt x="2493" y="4973"/>
                    </a:cubicBezTo>
                    <a:cubicBezTo>
                      <a:pt x="2512" y="4976"/>
                      <a:pt x="2531" y="4977"/>
                      <a:pt x="2549" y="4977"/>
                    </a:cubicBezTo>
                    <a:cubicBezTo>
                      <a:pt x="2785" y="4977"/>
                      <a:pt x="3037" y="4795"/>
                      <a:pt x="3049" y="4548"/>
                    </a:cubicBezTo>
                    <a:lnTo>
                      <a:pt x="3096" y="3649"/>
                    </a:lnTo>
                    <a:cubicBezTo>
                      <a:pt x="3135" y="3676"/>
                      <a:pt x="3172" y="3702"/>
                      <a:pt x="3212" y="3729"/>
                    </a:cubicBezTo>
                    <a:cubicBezTo>
                      <a:pt x="3496" y="3927"/>
                      <a:pt x="3808" y="4120"/>
                      <a:pt x="4163" y="4126"/>
                    </a:cubicBezTo>
                    <a:cubicBezTo>
                      <a:pt x="4165" y="4126"/>
                      <a:pt x="4167" y="4126"/>
                      <a:pt x="4169" y="4126"/>
                    </a:cubicBezTo>
                    <a:cubicBezTo>
                      <a:pt x="4395" y="4126"/>
                      <a:pt x="4578" y="3939"/>
                      <a:pt x="4491" y="3706"/>
                    </a:cubicBezTo>
                    <a:cubicBezTo>
                      <a:pt x="4422" y="3522"/>
                      <a:pt x="4306" y="3370"/>
                      <a:pt x="4168" y="3235"/>
                    </a:cubicBezTo>
                    <a:cubicBezTo>
                      <a:pt x="4407" y="3233"/>
                      <a:pt x="4646" y="3229"/>
                      <a:pt x="4883" y="3227"/>
                    </a:cubicBezTo>
                    <a:cubicBezTo>
                      <a:pt x="5127" y="3223"/>
                      <a:pt x="5314" y="2961"/>
                      <a:pt x="5313" y="2737"/>
                    </a:cubicBezTo>
                    <a:cubicBezTo>
                      <a:pt x="5310" y="2488"/>
                      <a:pt x="5137" y="2285"/>
                      <a:pt x="4887" y="2244"/>
                    </a:cubicBezTo>
                    <a:cubicBezTo>
                      <a:pt x="4471" y="2178"/>
                      <a:pt x="4057" y="2113"/>
                      <a:pt x="3641" y="2046"/>
                    </a:cubicBezTo>
                    <a:cubicBezTo>
                      <a:pt x="3470" y="2019"/>
                      <a:pt x="3270" y="1967"/>
                      <a:pt x="3073" y="1942"/>
                    </a:cubicBezTo>
                    <a:cubicBezTo>
                      <a:pt x="3522" y="1600"/>
                      <a:pt x="3911" y="1178"/>
                      <a:pt x="4202" y="693"/>
                    </a:cubicBezTo>
                    <a:cubicBezTo>
                      <a:pt x="4408" y="350"/>
                      <a:pt x="4152" y="0"/>
                      <a:pt x="3851"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g2a2663abdf2_0_612"/>
              <p:cNvSpPr/>
              <p:nvPr/>
            </p:nvSpPr>
            <p:spPr>
              <a:xfrm>
                <a:off x="5804450" y="3928500"/>
                <a:ext cx="36575" cy="53925"/>
              </a:xfrm>
              <a:custGeom>
                <a:avLst/>
                <a:gdLst/>
                <a:ahLst/>
                <a:cxnLst/>
                <a:rect l="l" t="t" r="r" b="b"/>
                <a:pathLst>
                  <a:path w="1463" h="2157" extrusionOk="0">
                    <a:moveTo>
                      <a:pt x="256" y="652"/>
                    </a:moveTo>
                    <a:lnTo>
                      <a:pt x="256" y="652"/>
                    </a:lnTo>
                    <a:cubicBezTo>
                      <a:pt x="254" y="660"/>
                      <a:pt x="252" y="667"/>
                      <a:pt x="250" y="675"/>
                    </a:cubicBezTo>
                    <a:lnTo>
                      <a:pt x="250" y="675"/>
                    </a:lnTo>
                    <a:cubicBezTo>
                      <a:pt x="252" y="667"/>
                      <a:pt x="254" y="660"/>
                      <a:pt x="256" y="652"/>
                    </a:cubicBezTo>
                    <a:close/>
                    <a:moveTo>
                      <a:pt x="815" y="0"/>
                    </a:moveTo>
                    <a:cubicBezTo>
                      <a:pt x="795" y="0"/>
                      <a:pt x="776" y="2"/>
                      <a:pt x="756" y="5"/>
                    </a:cubicBezTo>
                    <a:cubicBezTo>
                      <a:pt x="675" y="20"/>
                      <a:pt x="598" y="49"/>
                      <a:pt x="529" y="97"/>
                    </a:cubicBezTo>
                    <a:cubicBezTo>
                      <a:pt x="474" y="135"/>
                      <a:pt x="432" y="184"/>
                      <a:pt x="404" y="243"/>
                    </a:cubicBezTo>
                    <a:cubicBezTo>
                      <a:pt x="370" y="288"/>
                      <a:pt x="353" y="340"/>
                      <a:pt x="343" y="396"/>
                    </a:cubicBezTo>
                    <a:cubicBezTo>
                      <a:pt x="332" y="434"/>
                      <a:pt x="321" y="472"/>
                      <a:pt x="308" y="510"/>
                    </a:cubicBezTo>
                    <a:cubicBezTo>
                      <a:pt x="301" y="533"/>
                      <a:pt x="291" y="557"/>
                      <a:pt x="282" y="580"/>
                    </a:cubicBezTo>
                    <a:cubicBezTo>
                      <a:pt x="268" y="616"/>
                      <a:pt x="257" y="652"/>
                      <a:pt x="246" y="688"/>
                    </a:cubicBezTo>
                    <a:lnTo>
                      <a:pt x="246" y="688"/>
                    </a:lnTo>
                    <a:cubicBezTo>
                      <a:pt x="247" y="683"/>
                      <a:pt x="249" y="679"/>
                      <a:pt x="250" y="675"/>
                    </a:cubicBezTo>
                    <a:lnTo>
                      <a:pt x="250" y="675"/>
                    </a:lnTo>
                    <a:cubicBezTo>
                      <a:pt x="232" y="740"/>
                      <a:pt x="210" y="804"/>
                      <a:pt x="187" y="867"/>
                    </a:cubicBezTo>
                    <a:cubicBezTo>
                      <a:pt x="174" y="901"/>
                      <a:pt x="160" y="935"/>
                      <a:pt x="145" y="970"/>
                    </a:cubicBezTo>
                    <a:cubicBezTo>
                      <a:pt x="123" y="1027"/>
                      <a:pt x="109" y="1090"/>
                      <a:pt x="94" y="1153"/>
                    </a:cubicBezTo>
                    <a:cubicBezTo>
                      <a:pt x="51" y="1289"/>
                      <a:pt x="0" y="1428"/>
                      <a:pt x="35" y="1570"/>
                    </a:cubicBezTo>
                    <a:cubicBezTo>
                      <a:pt x="42" y="1658"/>
                      <a:pt x="71" y="1740"/>
                      <a:pt x="120" y="1813"/>
                    </a:cubicBezTo>
                    <a:cubicBezTo>
                      <a:pt x="159" y="1894"/>
                      <a:pt x="214" y="1964"/>
                      <a:pt x="290" y="2017"/>
                    </a:cubicBezTo>
                    <a:cubicBezTo>
                      <a:pt x="342" y="2047"/>
                      <a:pt x="394" y="2077"/>
                      <a:pt x="447" y="2108"/>
                    </a:cubicBezTo>
                    <a:cubicBezTo>
                      <a:pt x="516" y="2141"/>
                      <a:pt x="587" y="2155"/>
                      <a:pt x="661" y="2155"/>
                    </a:cubicBezTo>
                    <a:cubicBezTo>
                      <a:pt x="674" y="2155"/>
                      <a:pt x="687" y="2155"/>
                      <a:pt x="701" y="2154"/>
                    </a:cubicBezTo>
                    <a:cubicBezTo>
                      <a:pt x="716" y="2156"/>
                      <a:pt x="731" y="2157"/>
                      <a:pt x="746" y="2157"/>
                    </a:cubicBezTo>
                    <a:cubicBezTo>
                      <a:pt x="788" y="2157"/>
                      <a:pt x="830" y="2148"/>
                      <a:pt x="870" y="2133"/>
                    </a:cubicBezTo>
                    <a:cubicBezTo>
                      <a:pt x="958" y="2118"/>
                      <a:pt x="1036" y="2082"/>
                      <a:pt x="1107" y="2027"/>
                    </a:cubicBezTo>
                    <a:cubicBezTo>
                      <a:pt x="1149" y="1991"/>
                      <a:pt x="1213" y="1934"/>
                      <a:pt x="1247" y="1889"/>
                    </a:cubicBezTo>
                    <a:cubicBezTo>
                      <a:pt x="1274" y="1840"/>
                      <a:pt x="1305" y="1787"/>
                      <a:pt x="1336" y="1735"/>
                    </a:cubicBezTo>
                    <a:cubicBezTo>
                      <a:pt x="1337" y="1729"/>
                      <a:pt x="1339" y="1724"/>
                      <a:pt x="1341" y="1718"/>
                    </a:cubicBezTo>
                    <a:cubicBezTo>
                      <a:pt x="1346" y="1705"/>
                      <a:pt x="1349" y="1692"/>
                      <a:pt x="1354" y="1678"/>
                    </a:cubicBezTo>
                    <a:cubicBezTo>
                      <a:pt x="1388" y="1616"/>
                      <a:pt x="1407" y="1548"/>
                      <a:pt x="1408" y="1476"/>
                    </a:cubicBezTo>
                    <a:cubicBezTo>
                      <a:pt x="1420" y="1436"/>
                      <a:pt x="1431" y="1399"/>
                      <a:pt x="1439" y="1360"/>
                    </a:cubicBezTo>
                    <a:cubicBezTo>
                      <a:pt x="1462" y="1267"/>
                      <a:pt x="1450" y="1161"/>
                      <a:pt x="1449" y="1069"/>
                    </a:cubicBezTo>
                    <a:cubicBezTo>
                      <a:pt x="1449" y="1025"/>
                      <a:pt x="1447" y="981"/>
                      <a:pt x="1444" y="936"/>
                    </a:cubicBezTo>
                    <a:cubicBezTo>
                      <a:pt x="1429" y="718"/>
                      <a:pt x="1356" y="503"/>
                      <a:pt x="1264" y="306"/>
                    </a:cubicBezTo>
                    <a:cubicBezTo>
                      <a:pt x="1217" y="205"/>
                      <a:pt x="1153" y="127"/>
                      <a:pt x="1057" y="71"/>
                    </a:cubicBezTo>
                    <a:cubicBezTo>
                      <a:pt x="985" y="30"/>
                      <a:pt x="900" y="0"/>
                      <a:pt x="815"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2a2663abdf2_0_612"/>
              <p:cNvSpPr/>
              <p:nvPr/>
            </p:nvSpPr>
            <p:spPr>
              <a:xfrm>
                <a:off x="5879600" y="4072625"/>
                <a:ext cx="30300" cy="36175"/>
              </a:xfrm>
              <a:custGeom>
                <a:avLst/>
                <a:gdLst/>
                <a:ahLst/>
                <a:cxnLst/>
                <a:rect l="l" t="t" r="r" b="b"/>
                <a:pathLst>
                  <a:path w="1212" h="1447" extrusionOk="0">
                    <a:moveTo>
                      <a:pt x="594" y="0"/>
                    </a:moveTo>
                    <a:cubicBezTo>
                      <a:pt x="576" y="0"/>
                      <a:pt x="558" y="1"/>
                      <a:pt x="539" y="4"/>
                    </a:cubicBezTo>
                    <a:cubicBezTo>
                      <a:pt x="459" y="14"/>
                      <a:pt x="386" y="43"/>
                      <a:pt x="320" y="91"/>
                    </a:cubicBezTo>
                    <a:cubicBezTo>
                      <a:pt x="254" y="142"/>
                      <a:pt x="203" y="206"/>
                      <a:pt x="171" y="284"/>
                    </a:cubicBezTo>
                    <a:cubicBezTo>
                      <a:pt x="152" y="320"/>
                      <a:pt x="132" y="355"/>
                      <a:pt x="115" y="389"/>
                    </a:cubicBezTo>
                    <a:cubicBezTo>
                      <a:pt x="96" y="425"/>
                      <a:pt x="88" y="465"/>
                      <a:pt x="78" y="503"/>
                    </a:cubicBezTo>
                    <a:cubicBezTo>
                      <a:pt x="73" y="522"/>
                      <a:pt x="68" y="541"/>
                      <a:pt x="62" y="560"/>
                    </a:cubicBezTo>
                    <a:cubicBezTo>
                      <a:pt x="59" y="570"/>
                      <a:pt x="57" y="580"/>
                      <a:pt x="54" y="590"/>
                    </a:cubicBezTo>
                    <a:cubicBezTo>
                      <a:pt x="42" y="639"/>
                      <a:pt x="27" y="690"/>
                      <a:pt x="14" y="739"/>
                    </a:cubicBezTo>
                    <a:cubicBezTo>
                      <a:pt x="1" y="843"/>
                      <a:pt x="14" y="944"/>
                      <a:pt x="52" y="1040"/>
                    </a:cubicBezTo>
                    <a:cubicBezTo>
                      <a:pt x="99" y="1142"/>
                      <a:pt x="157" y="1247"/>
                      <a:pt x="252" y="1312"/>
                    </a:cubicBezTo>
                    <a:cubicBezTo>
                      <a:pt x="266" y="1321"/>
                      <a:pt x="277" y="1330"/>
                      <a:pt x="291" y="1337"/>
                    </a:cubicBezTo>
                    <a:cubicBezTo>
                      <a:pt x="327" y="1367"/>
                      <a:pt x="367" y="1390"/>
                      <a:pt x="412" y="1408"/>
                    </a:cubicBezTo>
                    <a:cubicBezTo>
                      <a:pt x="475" y="1434"/>
                      <a:pt x="542" y="1447"/>
                      <a:pt x="609" y="1447"/>
                    </a:cubicBezTo>
                    <a:cubicBezTo>
                      <a:pt x="721" y="1447"/>
                      <a:pt x="831" y="1412"/>
                      <a:pt x="923" y="1344"/>
                    </a:cubicBezTo>
                    <a:cubicBezTo>
                      <a:pt x="931" y="1336"/>
                      <a:pt x="943" y="1330"/>
                      <a:pt x="953" y="1322"/>
                    </a:cubicBezTo>
                    <a:cubicBezTo>
                      <a:pt x="1044" y="1254"/>
                      <a:pt x="1099" y="1171"/>
                      <a:pt x="1147" y="1075"/>
                    </a:cubicBezTo>
                    <a:lnTo>
                      <a:pt x="1159" y="1046"/>
                    </a:lnTo>
                    <a:cubicBezTo>
                      <a:pt x="1198" y="949"/>
                      <a:pt x="1212" y="848"/>
                      <a:pt x="1199" y="744"/>
                    </a:cubicBezTo>
                    <a:cubicBezTo>
                      <a:pt x="1186" y="695"/>
                      <a:pt x="1174" y="645"/>
                      <a:pt x="1162" y="596"/>
                    </a:cubicBezTo>
                    <a:cubicBezTo>
                      <a:pt x="1157" y="587"/>
                      <a:pt x="1153" y="576"/>
                      <a:pt x="1151" y="567"/>
                    </a:cubicBezTo>
                    <a:cubicBezTo>
                      <a:pt x="1144" y="546"/>
                      <a:pt x="1137" y="525"/>
                      <a:pt x="1130" y="504"/>
                    </a:cubicBezTo>
                    <a:lnTo>
                      <a:pt x="1111" y="446"/>
                    </a:lnTo>
                    <a:cubicBezTo>
                      <a:pt x="1091" y="387"/>
                      <a:pt x="1055" y="335"/>
                      <a:pt x="1023" y="280"/>
                    </a:cubicBezTo>
                    <a:cubicBezTo>
                      <a:pt x="1003" y="249"/>
                      <a:pt x="985" y="216"/>
                      <a:pt x="966" y="185"/>
                    </a:cubicBezTo>
                    <a:cubicBezTo>
                      <a:pt x="914" y="118"/>
                      <a:pt x="851" y="68"/>
                      <a:pt x="773" y="35"/>
                    </a:cubicBezTo>
                    <a:cubicBezTo>
                      <a:pt x="715" y="12"/>
                      <a:pt x="656" y="0"/>
                      <a:pt x="594"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g2a2663abdf2_0_612"/>
              <p:cNvSpPr/>
              <p:nvPr/>
            </p:nvSpPr>
            <p:spPr>
              <a:xfrm>
                <a:off x="5984975" y="4025550"/>
                <a:ext cx="29350" cy="38600"/>
              </a:xfrm>
              <a:custGeom>
                <a:avLst/>
                <a:gdLst/>
                <a:ahLst/>
                <a:cxnLst/>
                <a:rect l="l" t="t" r="r" b="b"/>
                <a:pathLst>
                  <a:path w="1174" h="1544" extrusionOk="0">
                    <a:moveTo>
                      <a:pt x="660" y="1"/>
                    </a:moveTo>
                    <a:cubicBezTo>
                      <a:pt x="615" y="1"/>
                      <a:pt x="569" y="10"/>
                      <a:pt x="525" y="30"/>
                    </a:cubicBezTo>
                    <a:cubicBezTo>
                      <a:pt x="477" y="54"/>
                      <a:pt x="428" y="74"/>
                      <a:pt x="384" y="106"/>
                    </a:cubicBezTo>
                    <a:cubicBezTo>
                      <a:pt x="294" y="174"/>
                      <a:pt x="250" y="266"/>
                      <a:pt x="203" y="364"/>
                    </a:cubicBezTo>
                    <a:cubicBezTo>
                      <a:pt x="185" y="404"/>
                      <a:pt x="164" y="441"/>
                      <a:pt x="143" y="479"/>
                    </a:cubicBezTo>
                    <a:cubicBezTo>
                      <a:pt x="110" y="529"/>
                      <a:pt x="84" y="581"/>
                      <a:pt x="73" y="639"/>
                    </a:cubicBezTo>
                    <a:cubicBezTo>
                      <a:pt x="66" y="665"/>
                      <a:pt x="60" y="690"/>
                      <a:pt x="55" y="716"/>
                    </a:cubicBezTo>
                    <a:cubicBezTo>
                      <a:pt x="37" y="771"/>
                      <a:pt x="18" y="827"/>
                      <a:pt x="11" y="883"/>
                    </a:cubicBezTo>
                    <a:cubicBezTo>
                      <a:pt x="0" y="969"/>
                      <a:pt x="11" y="1021"/>
                      <a:pt x="24" y="1097"/>
                    </a:cubicBezTo>
                    <a:cubicBezTo>
                      <a:pt x="55" y="1277"/>
                      <a:pt x="162" y="1433"/>
                      <a:pt x="334" y="1505"/>
                    </a:cubicBezTo>
                    <a:cubicBezTo>
                      <a:pt x="396" y="1530"/>
                      <a:pt x="463" y="1543"/>
                      <a:pt x="531" y="1543"/>
                    </a:cubicBezTo>
                    <a:cubicBezTo>
                      <a:pt x="640" y="1543"/>
                      <a:pt x="749" y="1510"/>
                      <a:pt x="834" y="1442"/>
                    </a:cubicBezTo>
                    <a:cubicBezTo>
                      <a:pt x="845" y="1433"/>
                      <a:pt x="859" y="1422"/>
                      <a:pt x="870" y="1412"/>
                    </a:cubicBezTo>
                    <a:cubicBezTo>
                      <a:pt x="876" y="1407"/>
                      <a:pt x="882" y="1402"/>
                      <a:pt x="889" y="1397"/>
                    </a:cubicBezTo>
                    <a:cubicBezTo>
                      <a:pt x="951" y="1354"/>
                      <a:pt x="999" y="1299"/>
                      <a:pt x="1031" y="1229"/>
                    </a:cubicBezTo>
                    <a:cubicBezTo>
                      <a:pt x="1062" y="1176"/>
                      <a:pt x="1083" y="1133"/>
                      <a:pt x="1103" y="1075"/>
                    </a:cubicBezTo>
                    <a:cubicBezTo>
                      <a:pt x="1126" y="1005"/>
                      <a:pt x="1156" y="925"/>
                      <a:pt x="1165" y="856"/>
                    </a:cubicBezTo>
                    <a:cubicBezTo>
                      <a:pt x="1174" y="789"/>
                      <a:pt x="1166" y="706"/>
                      <a:pt x="1160" y="635"/>
                    </a:cubicBezTo>
                    <a:cubicBezTo>
                      <a:pt x="1155" y="575"/>
                      <a:pt x="1146" y="512"/>
                      <a:pt x="1136" y="451"/>
                    </a:cubicBezTo>
                    <a:cubicBezTo>
                      <a:pt x="1111" y="311"/>
                      <a:pt x="1061" y="191"/>
                      <a:pt x="942" y="103"/>
                    </a:cubicBezTo>
                    <a:cubicBezTo>
                      <a:pt x="861" y="44"/>
                      <a:pt x="761" y="1"/>
                      <a:pt x="660"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g2a2663abdf2_0_612"/>
              <p:cNvSpPr/>
              <p:nvPr/>
            </p:nvSpPr>
            <p:spPr>
              <a:xfrm>
                <a:off x="6078400" y="4038000"/>
                <a:ext cx="26750" cy="34200"/>
              </a:xfrm>
              <a:custGeom>
                <a:avLst/>
                <a:gdLst/>
                <a:ahLst/>
                <a:cxnLst/>
                <a:rect l="l" t="t" r="r" b="b"/>
                <a:pathLst>
                  <a:path w="1070" h="1368" extrusionOk="0">
                    <a:moveTo>
                      <a:pt x="641" y="0"/>
                    </a:moveTo>
                    <a:cubicBezTo>
                      <a:pt x="555" y="0"/>
                      <a:pt x="461" y="22"/>
                      <a:pt x="392" y="79"/>
                    </a:cubicBezTo>
                    <a:cubicBezTo>
                      <a:pt x="366" y="105"/>
                      <a:pt x="339" y="131"/>
                      <a:pt x="313" y="157"/>
                    </a:cubicBezTo>
                    <a:cubicBezTo>
                      <a:pt x="286" y="191"/>
                      <a:pt x="267" y="228"/>
                      <a:pt x="254" y="268"/>
                    </a:cubicBezTo>
                    <a:lnTo>
                      <a:pt x="254" y="268"/>
                    </a:lnTo>
                    <a:cubicBezTo>
                      <a:pt x="254" y="267"/>
                      <a:pt x="254" y="265"/>
                      <a:pt x="255" y="264"/>
                    </a:cubicBezTo>
                    <a:lnTo>
                      <a:pt x="255" y="264"/>
                    </a:lnTo>
                    <a:cubicBezTo>
                      <a:pt x="254" y="267"/>
                      <a:pt x="253" y="269"/>
                      <a:pt x="253" y="271"/>
                    </a:cubicBezTo>
                    <a:lnTo>
                      <a:pt x="253" y="271"/>
                    </a:lnTo>
                    <a:cubicBezTo>
                      <a:pt x="250" y="280"/>
                      <a:pt x="247" y="289"/>
                      <a:pt x="244" y="298"/>
                    </a:cubicBezTo>
                    <a:lnTo>
                      <a:pt x="244" y="298"/>
                    </a:lnTo>
                    <a:cubicBezTo>
                      <a:pt x="233" y="333"/>
                      <a:pt x="219" y="369"/>
                      <a:pt x="203" y="402"/>
                    </a:cubicBezTo>
                    <a:cubicBezTo>
                      <a:pt x="193" y="424"/>
                      <a:pt x="178" y="444"/>
                      <a:pt x="169" y="466"/>
                    </a:cubicBezTo>
                    <a:cubicBezTo>
                      <a:pt x="159" y="491"/>
                      <a:pt x="153" y="517"/>
                      <a:pt x="145" y="542"/>
                    </a:cubicBezTo>
                    <a:cubicBezTo>
                      <a:pt x="116" y="622"/>
                      <a:pt x="78" y="690"/>
                      <a:pt x="68" y="778"/>
                    </a:cubicBezTo>
                    <a:cubicBezTo>
                      <a:pt x="64" y="814"/>
                      <a:pt x="57" y="848"/>
                      <a:pt x="51" y="882"/>
                    </a:cubicBezTo>
                    <a:cubicBezTo>
                      <a:pt x="49" y="885"/>
                      <a:pt x="49" y="888"/>
                      <a:pt x="48" y="891"/>
                    </a:cubicBezTo>
                    <a:cubicBezTo>
                      <a:pt x="0" y="1022"/>
                      <a:pt x="25" y="1164"/>
                      <a:pt x="124" y="1265"/>
                    </a:cubicBezTo>
                    <a:cubicBezTo>
                      <a:pt x="193" y="1336"/>
                      <a:pt x="277" y="1367"/>
                      <a:pt x="368" y="1367"/>
                    </a:cubicBezTo>
                    <a:cubicBezTo>
                      <a:pt x="411" y="1367"/>
                      <a:pt x="455" y="1360"/>
                      <a:pt x="500" y="1347"/>
                    </a:cubicBezTo>
                    <a:cubicBezTo>
                      <a:pt x="584" y="1321"/>
                      <a:pt x="658" y="1278"/>
                      <a:pt x="735" y="1234"/>
                    </a:cubicBezTo>
                    <a:cubicBezTo>
                      <a:pt x="760" y="1220"/>
                      <a:pt x="784" y="1205"/>
                      <a:pt x="808" y="1187"/>
                    </a:cubicBezTo>
                    <a:cubicBezTo>
                      <a:pt x="896" y="1119"/>
                      <a:pt x="946" y="1028"/>
                      <a:pt x="993" y="930"/>
                    </a:cubicBezTo>
                    <a:cubicBezTo>
                      <a:pt x="1006" y="903"/>
                      <a:pt x="1019" y="874"/>
                      <a:pt x="1029" y="844"/>
                    </a:cubicBezTo>
                    <a:cubicBezTo>
                      <a:pt x="1063" y="750"/>
                      <a:pt x="1069" y="689"/>
                      <a:pt x="1069" y="596"/>
                    </a:cubicBezTo>
                    <a:cubicBezTo>
                      <a:pt x="1069" y="516"/>
                      <a:pt x="1066" y="438"/>
                      <a:pt x="1050" y="359"/>
                    </a:cubicBezTo>
                    <a:cubicBezTo>
                      <a:pt x="1028" y="255"/>
                      <a:pt x="986" y="147"/>
                      <a:pt x="894" y="84"/>
                    </a:cubicBezTo>
                    <a:cubicBezTo>
                      <a:pt x="818" y="31"/>
                      <a:pt x="735" y="0"/>
                      <a:pt x="641"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g2a2663abdf2_0_612"/>
              <p:cNvSpPr/>
              <p:nvPr/>
            </p:nvSpPr>
            <p:spPr>
              <a:xfrm>
                <a:off x="5980650" y="4144575"/>
                <a:ext cx="30850" cy="36775"/>
              </a:xfrm>
              <a:custGeom>
                <a:avLst/>
                <a:gdLst/>
                <a:ahLst/>
                <a:cxnLst/>
                <a:rect l="l" t="t" r="r" b="b"/>
                <a:pathLst>
                  <a:path w="1234" h="1471" extrusionOk="0">
                    <a:moveTo>
                      <a:pt x="938" y="0"/>
                    </a:moveTo>
                    <a:cubicBezTo>
                      <a:pt x="929" y="0"/>
                      <a:pt x="920" y="1"/>
                      <a:pt x="911" y="2"/>
                    </a:cubicBezTo>
                    <a:lnTo>
                      <a:pt x="864" y="9"/>
                    </a:lnTo>
                    <a:cubicBezTo>
                      <a:pt x="857" y="9"/>
                      <a:pt x="850" y="9"/>
                      <a:pt x="844" y="9"/>
                    </a:cubicBezTo>
                    <a:cubicBezTo>
                      <a:pt x="761" y="9"/>
                      <a:pt x="684" y="39"/>
                      <a:pt x="611" y="81"/>
                    </a:cubicBezTo>
                    <a:cubicBezTo>
                      <a:pt x="606" y="82"/>
                      <a:pt x="600" y="84"/>
                      <a:pt x="595" y="85"/>
                    </a:cubicBezTo>
                    <a:cubicBezTo>
                      <a:pt x="516" y="113"/>
                      <a:pt x="460" y="167"/>
                      <a:pt x="406" y="226"/>
                    </a:cubicBezTo>
                    <a:cubicBezTo>
                      <a:pt x="390" y="243"/>
                      <a:pt x="375" y="263"/>
                      <a:pt x="360" y="280"/>
                    </a:cubicBezTo>
                    <a:cubicBezTo>
                      <a:pt x="309" y="347"/>
                      <a:pt x="270" y="420"/>
                      <a:pt x="230" y="492"/>
                    </a:cubicBezTo>
                    <a:cubicBezTo>
                      <a:pt x="212" y="523"/>
                      <a:pt x="198" y="555"/>
                      <a:pt x="186" y="587"/>
                    </a:cubicBezTo>
                    <a:cubicBezTo>
                      <a:pt x="118" y="622"/>
                      <a:pt x="56" y="682"/>
                      <a:pt x="37" y="747"/>
                    </a:cubicBezTo>
                    <a:cubicBezTo>
                      <a:pt x="0" y="868"/>
                      <a:pt x="0" y="982"/>
                      <a:pt x="46" y="1101"/>
                    </a:cubicBezTo>
                    <a:cubicBezTo>
                      <a:pt x="119" y="1290"/>
                      <a:pt x="286" y="1438"/>
                      <a:pt x="490" y="1466"/>
                    </a:cubicBezTo>
                    <a:cubicBezTo>
                      <a:pt x="512" y="1469"/>
                      <a:pt x="533" y="1470"/>
                      <a:pt x="555" y="1470"/>
                    </a:cubicBezTo>
                    <a:cubicBezTo>
                      <a:pt x="640" y="1470"/>
                      <a:pt x="724" y="1450"/>
                      <a:pt x="804" y="1424"/>
                    </a:cubicBezTo>
                    <a:cubicBezTo>
                      <a:pt x="1001" y="1359"/>
                      <a:pt x="1133" y="1186"/>
                      <a:pt x="1163" y="982"/>
                    </a:cubicBezTo>
                    <a:cubicBezTo>
                      <a:pt x="1172" y="909"/>
                      <a:pt x="1178" y="836"/>
                      <a:pt x="1167" y="762"/>
                    </a:cubicBezTo>
                    <a:cubicBezTo>
                      <a:pt x="1166" y="745"/>
                      <a:pt x="1166" y="732"/>
                      <a:pt x="1164" y="716"/>
                    </a:cubicBezTo>
                    <a:cubicBezTo>
                      <a:pt x="1166" y="689"/>
                      <a:pt x="1167" y="661"/>
                      <a:pt x="1171" y="634"/>
                    </a:cubicBezTo>
                    <a:cubicBezTo>
                      <a:pt x="1175" y="613"/>
                      <a:pt x="1179" y="593"/>
                      <a:pt x="1184" y="572"/>
                    </a:cubicBezTo>
                    <a:cubicBezTo>
                      <a:pt x="1193" y="535"/>
                      <a:pt x="1192" y="493"/>
                      <a:pt x="1188" y="451"/>
                    </a:cubicBezTo>
                    <a:cubicBezTo>
                      <a:pt x="1189" y="445"/>
                      <a:pt x="1189" y="439"/>
                      <a:pt x="1190" y="434"/>
                    </a:cubicBezTo>
                    <a:cubicBezTo>
                      <a:pt x="1198" y="392"/>
                      <a:pt x="1198" y="350"/>
                      <a:pt x="1193" y="310"/>
                    </a:cubicBezTo>
                    <a:cubicBezTo>
                      <a:pt x="1194" y="304"/>
                      <a:pt x="1195" y="298"/>
                      <a:pt x="1197" y="291"/>
                    </a:cubicBezTo>
                    <a:cubicBezTo>
                      <a:pt x="1234" y="137"/>
                      <a:pt x="1082" y="0"/>
                      <a:pt x="938"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2a2663abdf2_0_612"/>
              <p:cNvSpPr/>
              <p:nvPr/>
            </p:nvSpPr>
            <p:spPr>
              <a:xfrm>
                <a:off x="5786525" y="4093400"/>
                <a:ext cx="30175" cy="36100"/>
              </a:xfrm>
              <a:custGeom>
                <a:avLst/>
                <a:gdLst/>
                <a:ahLst/>
                <a:cxnLst/>
                <a:rect l="l" t="t" r="r" b="b"/>
                <a:pathLst>
                  <a:path w="1207" h="1444" extrusionOk="0">
                    <a:moveTo>
                      <a:pt x="1058" y="802"/>
                    </a:moveTo>
                    <a:cubicBezTo>
                      <a:pt x="1061" y="813"/>
                      <a:pt x="1064" y="824"/>
                      <a:pt x="1067" y="836"/>
                    </a:cubicBezTo>
                    <a:lnTo>
                      <a:pt x="1067" y="836"/>
                    </a:lnTo>
                    <a:cubicBezTo>
                      <a:pt x="1064" y="824"/>
                      <a:pt x="1061" y="813"/>
                      <a:pt x="1058" y="802"/>
                    </a:cubicBezTo>
                    <a:close/>
                    <a:moveTo>
                      <a:pt x="359" y="1"/>
                    </a:moveTo>
                    <a:cubicBezTo>
                      <a:pt x="315" y="1"/>
                      <a:pt x="269" y="26"/>
                      <a:pt x="247" y="69"/>
                    </a:cubicBezTo>
                    <a:cubicBezTo>
                      <a:pt x="247" y="72"/>
                      <a:pt x="247" y="72"/>
                      <a:pt x="246" y="73"/>
                    </a:cubicBezTo>
                    <a:cubicBezTo>
                      <a:pt x="179" y="90"/>
                      <a:pt x="85" y="182"/>
                      <a:pt x="67" y="249"/>
                    </a:cubicBezTo>
                    <a:cubicBezTo>
                      <a:pt x="30" y="388"/>
                      <a:pt x="1" y="512"/>
                      <a:pt x="27" y="657"/>
                    </a:cubicBezTo>
                    <a:cubicBezTo>
                      <a:pt x="39" y="731"/>
                      <a:pt x="59" y="805"/>
                      <a:pt x="80" y="878"/>
                    </a:cubicBezTo>
                    <a:cubicBezTo>
                      <a:pt x="103" y="956"/>
                      <a:pt x="150" y="1027"/>
                      <a:pt x="194" y="1094"/>
                    </a:cubicBezTo>
                    <a:cubicBezTo>
                      <a:pt x="220" y="1131"/>
                      <a:pt x="247" y="1169"/>
                      <a:pt x="277" y="1203"/>
                    </a:cubicBezTo>
                    <a:cubicBezTo>
                      <a:pt x="354" y="1289"/>
                      <a:pt x="443" y="1349"/>
                      <a:pt x="553" y="1380"/>
                    </a:cubicBezTo>
                    <a:cubicBezTo>
                      <a:pt x="663" y="1412"/>
                      <a:pt x="768" y="1438"/>
                      <a:pt x="882" y="1443"/>
                    </a:cubicBezTo>
                    <a:cubicBezTo>
                      <a:pt x="886" y="1443"/>
                      <a:pt x="891" y="1443"/>
                      <a:pt x="895" y="1443"/>
                    </a:cubicBezTo>
                    <a:cubicBezTo>
                      <a:pt x="1000" y="1443"/>
                      <a:pt x="1093" y="1406"/>
                      <a:pt x="1149" y="1309"/>
                    </a:cubicBezTo>
                    <a:cubicBezTo>
                      <a:pt x="1206" y="1217"/>
                      <a:pt x="1195" y="1120"/>
                      <a:pt x="1146" y="1029"/>
                    </a:cubicBezTo>
                    <a:lnTo>
                      <a:pt x="1146" y="1029"/>
                    </a:lnTo>
                    <a:cubicBezTo>
                      <a:pt x="1146" y="1030"/>
                      <a:pt x="1146" y="1031"/>
                      <a:pt x="1146" y="1031"/>
                    </a:cubicBezTo>
                    <a:cubicBezTo>
                      <a:pt x="1146" y="1031"/>
                      <a:pt x="1145" y="1029"/>
                      <a:pt x="1144" y="1027"/>
                    </a:cubicBezTo>
                    <a:cubicBezTo>
                      <a:pt x="1142" y="1023"/>
                      <a:pt x="1141" y="1017"/>
                      <a:pt x="1137" y="1013"/>
                    </a:cubicBezTo>
                    <a:cubicBezTo>
                      <a:pt x="1136" y="1012"/>
                      <a:pt x="1135" y="1008"/>
                      <a:pt x="1132" y="1005"/>
                    </a:cubicBezTo>
                    <a:cubicBezTo>
                      <a:pt x="1122" y="984"/>
                      <a:pt x="1112" y="962"/>
                      <a:pt x="1104" y="942"/>
                    </a:cubicBezTo>
                    <a:cubicBezTo>
                      <a:pt x="1090" y="907"/>
                      <a:pt x="1077" y="872"/>
                      <a:pt x="1067" y="836"/>
                    </a:cubicBezTo>
                    <a:lnTo>
                      <a:pt x="1067" y="836"/>
                    </a:lnTo>
                    <a:cubicBezTo>
                      <a:pt x="1069" y="843"/>
                      <a:pt x="1071" y="850"/>
                      <a:pt x="1072" y="857"/>
                    </a:cubicBezTo>
                    <a:lnTo>
                      <a:pt x="1072" y="857"/>
                    </a:lnTo>
                    <a:cubicBezTo>
                      <a:pt x="1051" y="779"/>
                      <a:pt x="1027" y="716"/>
                      <a:pt x="971" y="647"/>
                    </a:cubicBezTo>
                    <a:cubicBezTo>
                      <a:pt x="950" y="622"/>
                      <a:pt x="930" y="596"/>
                      <a:pt x="912" y="569"/>
                    </a:cubicBezTo>
                    <a:cubicBezTo>
                      <a:pt x="877" y="517"/>
                      <a:pt x="841" y="469"/>
                      <a:pt x="804" y="419"/>
                    </a:cubicBezTo>
                    <a:cubicBezTo>
                      <a:pt x="703" y="285"/>
                      <a:pt x="621" y="116"/>
                      <a:pt x="457" y="64"/>
                    </a:cubicBezTo>
                    <a:cubicBezTo>
                      <a:pt x="438" y="21"/>
                      <a:pt x="399" y="1"/>
                      <a:pt x="359"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g2a2663abdf2_0_612"/>
              <p:cNvSpPr/>
              <p:nvPr/>
            </p:nvSpPr>
            <p:spPr>
              <a:xfrm>
                <a:off x="5840575" y="4207525"/>
                <a:ext cx="25525" cy="30950"/>
              </a:xfrm>
              <a:custGeom>
                <a:avLst/>
                <a:gdLst/>
                <a:ahLst/>
                <a:cxnLst/>
                <a:rect l="l" t="t" r="r" b="b"/>
                <a:pathLst>
                  <a:path w="1021" h="1238" extrusionOk="0">
                    <a:moveTo>
                      <a:pt x="426" y="0"/>
                    </a:moveTo>
                    <a:cubicBezTo>
                      <a:pt x="338" y="0"/>
                      <a:pt x="259" y="37"/>
                      <a:pt x="201" y="105"/>
                    </a:cubicBezTo>
                    <a:cubicBezTo>
                      <a:pt x="164" y="129"/>
                      <a:pt x="132" y="156"/>
                      <a:pt x="107" y="191"/>
                    </a:cubicBezTo>
                    <a:cubicBezTo>
                      <a:pt x="89" y="223"/>
                      <a:pt x="71" y="255"/>
                      <a:pt x="51" y="286"/>
                    </a:cubicBezTo>
                    <a:cubicBezTo>
                      <a:pt x="40" y="322"/>
                      <a:pt x="32" y="358"/>
                      <a:pt x="23" y="394"/>
                    </a:cubicBezTo>
                    <a:cubicBezTo>
                      <a:pt x="18" y="409"/>
                      <a:pt x="14" y="426"/>
                      <a:pt x="12" y="442"/>
                    </a:cubicBezTo>
                    <a:cubicBezTo>
                      <a:pt x="7" y="472"/>
                      <a:pt x="3" y="502"/>
                      <a:pt x="2" y="531"/>
                    </a:cubicBezTo>
                    <a:cubicBezTo>
                      <a:pt x="1" y="565"/>
                      <a:pt x="1" y="598"/>
                      <a:pt x="1" y="630"/>
                    </a:cubicBezTo>
                    <a:lnTo>
                      <a:pt x="1" y="702"/>
                    </a:lnTo>
                    <a:lnTo>
                      <a:pt x="31" y="823"/>
                    </a:lnTo>
                    <a:cubicBezTo>
                      <a:pt x="34" y="833"/>
                      <a:pt x="38" y="840"/>
                      <a:pt x="41" y="849"/>
                    </a:cubicBezTo>
                    <a:cubicBezTo>
                      <a:pt x="72" y="916"/>
                      <a:pt x="109" y="980"/>
                      <a:pt x="146" y="1042"/>
                    </a:cubicBezTo>
                    <a:cubicBezTo>
                      <a:pt x="176" y="1074"/>
                      <a:pt x="207" y="1105"/>
                      <a:pt x="237" y="1136"/>
                    </a:cubicBezTo>
                    <a:cubicBezTo>
                      <a:pt x="290" y="1179"/>
                      <a:pt x="347" y="1207"/>
                      <a:pt x="412" y="1219"/>
                    </a:cubicBezTo>
                    <a:cubicBezTo>
                      <a:pt x="443" y="1231"/>
                      <a:pt x="474" y="1237"/>
                      <a:pt x="506" y="1237"/>
                    </a:cubicBezTo>
                    <a:cubicBezTo>
                      <a:pt x="516" y="1237"/>
                      <a:pt x="526" y="1236"/>
                      <a:pt x="536" y="1235"/>
                    </a:cubicBezTo>
                    <a:cubicBezTo>
                      <a:pt x="546" y="1236"/>
                      <a:pt x="556" y="1237"/>
                      <a:pt x="567" y="1237"/>
                    </a:cubicBezTo>
                    <a:cubicBezTo>
                      <a:pt x="619" y="1237"/>
                      <a:pt x="670" y="1226"/>
                      <a:pt x="719" y="1204"/>
                    </a:cubicBezTo>
                    <a:cubicBezTo>
                      <a:pt x="723" y="1203"/>
                      <a:pt x="827" y="1146"/>
                      <a:pt x="831" y="1142"/>
                    </a:cubicBezTo>
                    <a:cubicBezTo>
                      <a:pt x="885" y="1103"/>
                      <a:pt x="927" y="1053"/>
                      <a:pt x="956" y="993"/>
                    </a:cubicBezTo>
                    <a:cubicBezTo>
                      <a:pt x="994" y="940"/>
                      <a:pt x="1015" y="880"/>
                      <a:pt x="1021" y="815"/>
                    </a:cubicBezTo>
                    <a:lnTo>
                      <a:pt x="1021" y="690"/>
                    </a:lnTo>
                    <a:cubicBezTo>
                      <a:pt x="1014" y="639"/>
                      <a:pt x="999" y="592"/>
                      <a:pt x="978" y="547"/>
                    </a:cubicBezTo>
                    <a:cubicBezTo>
                      <a:pt x="965" y="523"/>
                      <a:pt x="953" y="498"/>
                      <a:pt x="941" y="473"/>
                    </a:cubicBezTo>
                    <a:cubicBezTo>
                      <a:pt x="919" y="425"/>
                      <a:pt x="898" y="375"/>
                      <a:pt x="862" y="336"/>
                    </a:cubicBezTo>
                    <a:cubicBezTo>
                      <a:pt x="852" y="326"/>
                      <a:pt x="842" y="313"/>
                      <a:pt x="833" y="302"/>
                    </a:cubicBezTo>
                    <a:cubicBezTo>
                      <a:pt x="816" y="282"/>
                      <a:pt x="802" y="261"/>
                      <a:pt x="787" y="239"/>
                    </a:cubicBezTo>
                    <a:cubicBezTo>
                      <a:pt x="780" y="228"/>
                      <a:pt x="773" y="216"/>
                      <a:pt x="765" y="204"/>
                    </a:cubicBezTo>
                    <a:cubicBezTo>
                      <a:pt x="747" y="177"/>
                      <a:pt x="709" y="139"/>
                      <a:pt x="685" y="118"/>
                    </a:cubicBezTo>
                    <a:cubicBezTo>
                      <a:pt x="669" y="105"/>
                      <a:pt x="652" y="95"/>
                      <a:pt x="634" y="86"/>
                    </a:cubicBezTo>
                    <a:cubicBezTo>
                      <a:pt x="579" y="30"/>
                      <a:pt x="502" y="0"/>
                      <a:pt x="426"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g2a2663abdf2_0_612"/>
              <p:cNvSpPr/>
              <p:nvPr/>
            </p:nvSpPr>
            <p:spPr>
              <a:xfrm>
                <a:off x="5912650" y="3960775"/>
                <a:ext cx="22600" cy="29650"/>
              </a:xfrm>
              <a:custGeom>
                <a:avLst/>
                <a:gdLst/>
                <a:ahLst/>
                <a:cxnLst/>
                <a:rect l="l" t="t" r="r" b="b"/>
                <a:pathLst>
                  <a:path w="904" h="1186" extrusionOk="0">
                    <a:moveTo>
                      <a:pt x="650" y="0"/>
                    </a:moveTo>
                    <a:cubicBezTo>
                      <a:pt x="623" y="0"/>
                      <a:pt x="597" y="12"/>
                      <a:pt x="576" y="29"/>
                    </a:cubicBezTo>
                    <a:cubicBezTo>
                      <a:pt x="568" y="32"/>
                      <a:pt x="559" y="33"/>
                      <a:pt x="550" y="35"/>
                    </a:cubicBezTo>
                    <a:cubicBezTo>
                      <a:pt x="478" y="39"/>
                      <a:pt x="406" y="74"/>
                      <a:pt x="357" y="123"/>
                    </a:cubicBezTo>
                    <a:cubicBezTo>
                      <a:pt x="332" y="147"/>
                      <a:pt x="309" y="171"/>
                      <a:pt x="285" y="196"/>
                    </a:cubicBezTo>
                    <a:cubicBezTo>
                      <a:pt x="241" y="243"/>
                      <a:pt x="196" y="286"/>
                      <a:pt x="164" y="342"/>
                    </a:cubicBezTo>
                    <a:cubicBezTo>
                      <a:pt x="144" y="377"/>
                      <a:pt x="126" y="410"/>
                      <a:pt x="108" y="446"/>
                    </a:cubicBezTo>
                    <a:cubicBezTo>
                      <a:pt x="84" y="494"/>
                      <a:pt x="73" y="547"/>
                      <a:pt x="61" y="599"/>
                    </a:cubicBezTo>
                    <a:cubicBezTo>
                      <a:pt x="47" y="648"/>
                      <a:pt x="35" y="697"/>
                      <a:pt x="23" y="745"/>
                    </a:cubicBezTo>
                    <a:cubicBezTo>
                      <a:pt x="0" y="830"/>
                      <a:pt x="44" y="966"/>
                      <a:pt x="97" y="1031"/>
                    </a:cubicBezTo>
                    <a:cubicBezTo>
                      <a:pt x="155" y="1100"/>
                      <a:pt x="223" y="1149"/>
                      <a:pt x="311" y="1171"/>
                    </a:cubicBezTo>
                    <a:cubicBezTo>
                      <a:pt x="345" y="1181"/>
                      <a:pt x="380" y="1185"/>
                      <a:pt x="414" y="1185"/>
                    </a:cubicBezTo>
                    <a:cubicBezTo>
                      <a:pt x="568" y="1185"/>
                      <a:pt x="712" y="1095"/>
                      <a:pt x="775" y="946"/>
                    </a:cubicBezTo>
                    <a:cubicBezTo>
                      <a:pt x="792" y="908"/>
                      <a:pt x="810" y="867"/>
                      <a:pt x="825" y="827"/>
                    </a:cubicBezTo>
                    <a:cubicBezTo>
                      <a:pt x="853" y="762"/>
                      <a:pt x="870" y="691"/>
                      <a:pt x="884" y="619"/>
                    </a:cubicBezTo>
                    <a:cubicBezTo>
                      <a:pt x="903" y="517"/>
                      <a:pt x="880" y="404"/>
                      <a:pt x="869" y="300"/>
                    </a:cubicBezTo>
                    <a:cubicBezTo>
                      <a:pt x="861" y="227"/>
                      <a:pt x="821" y="157"/>
                      <a:pt x="765" y="108"/>
                    </a:cubicBezTo>
                    <a:cubicBezTo>
                      <a:pt x="761" y="105"/>
                      <a:pt x="758" y="98"/>
                      <a:pt x="754" y="95"/>
                    </a:cubicBezTo>
                    <a:cubicBezTo>
                      <a:pt x="753" y="52"/>
                      <a:pt x="713" y="14"/>
                      <a:pt x="674" y="3"/>
                    </a:cubicBezTo>
                    <a:cubicBezTo>
                      <a:pt x="666" y="1"/>
                      <a:pt x="658" y="0"/>
                      <a:pt x="650"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07" name="Google Shape;207;g2a2663abdf2_0_612"/>
          <p:cNvGrpSpPr/>
          <p:nvPr/>
        </p:nvGrpSpPr>
        <p:grpSpPr>
          <a:xfrm>
            <a:off x="6954020" y="1727449"/>
            <a:ext cx="703342" cy="899756"/>
            <a:chOff x="8198569" y="2407300"/>
            <a:chExt cx="409825" cy="524700"/>
          </a:xfrm>
        </p:grpSpPr>
        <p:sp>
          <p:nvSpPr>
            <p:cNvPr id="208" name="Google Shape;208;g2a2663abdf2_0_612"/>
            <p:cNvSpPr/>
            <p:nvPr/>
          </p:nvSpPr>
          <p:spPr>
            <a:xfrm>
              <a:off x="8203219" y="2407300"/>
              <a:ext cx="400525" cy="524700"/>
            </a:xfrm>
            <a:custGeom>
              <a:avLst/>
              <a:gdLst/>
              <a:ahLst/>
              <a:cxnLst/>
              <a:rect l="l" t="t" r="r" b="b"/>
              <a:pathLst>
                <a:path w="16021" h="20988" extrusionOk="0">
                  <a:moveTo>
                    <a:pt x="7752" y="0"/>
                  </a:moveTo>
                  <a:cubicBezTo>
                    <a:pt x="7615" y="0"/>
                    <a:pt x="7482" y="53"/>
                    <a:pt x="7402" y="168"/>
                  </a:cubicBezTo>
                  <a:cubicBezTo>
                    <a:pt x="7046" y="680"/>
                    <a:pt x="6711" y="1207"/>
                    <a:pt x="6401" y="1747"/>
                  </a:cubicBezTo>
                  <a:cubicBezTo>
                    <a:pt x="6198" y="980"/>
                    <a:pt x="5745" y="331"/>
                    <a:pt x="4856" y="54"/>
                  </a:cubicBezTo>
                  <a:cubicBezTo>
                    <a:pt x="4822" y="43"/>
                    <a:pt x="4788" y="38"/>
                    <a:pt x="4755" y="38"/>
                  </a:cubicBezTo>
                  <a:cubicBezTo>
                    <a:pt x="4535" y="38"/>
                    <a:pt x="4335" y="250"/>
                    <a:pt x="4292" y="449"/>
                  </a:cubicBezTo>
                  <a:cubicBezTo>
                    <a:pt x="4139" y="1168"/>
                    <a:pt x="4019" y="1951"/>
                    <a:pt x="4019" y="2718"/>
                  </a:cubicBezTo>
                  <a:cubicBezTo>
                    <a:pt x="3264" y="2378"/>
                    <a:pt x="2428" y="2215"/>
                    <a:pt x="1594" y="2215"/>
                  </a:cubicBezTo>
                  <a:cubicBezTo>
                    <a:pt x="1260" y="2215"/>
                    <a:pt x="927" y="2241"/>
                    <a:pt x="600" y="2293"/>
                  </a:cubicBezTo>
                  <a:cubicBezTo>
                    <a:pt x="245" y="2347"/>
                    <a:pt x="0" y="2845"/>
                    <a:pt x="341" y="3096"/>
                  </a:cubicBezTo>
                  <a:cubicBezTo>
                    <a:pt x="1368" y="3849"/>
                    <a:pt x="2443" y="4535"/>
                    <a:pt x="3554" y="5157"/>
                  </a:cubicBezTo>
                  <a:cubicBezTo>
                    <a:pt x="3388" y="5302"/>
                    <a:pt x="3236" y="5463"/>
                    <a:pt x="3101" y="5637"/>
                  </a:cubicBezTo>
                  <a:cubicBezTo>
                    <a:pt x="1454" y="7067"/>
                    <a:pt x="994" y="9351"/>
                    <a:pt x="2862" y="12161"/>
                  </a:cubicBezTo>
                  <a:cubicBezTo>
                    <a:pt x="3881" y="13694"/>
                    <a:pt x="5139" y="15090"/>
                    <a:pt x="6374" y="16450"/>
                  </a:cubicBezTo>
                  <a:cubicBezTo>
                    <a:pt x="7046" y="17189"/>
                    <a:pt x="7736" y="17910"/>
                    <a:pt x="8446" y="18611"/>
                  </a:cubicBezTo>
                  <a:cubicBezTo>
                    <a:pt x="9114" y="19273"/>
                    <a:pt x="9786" y="20020"/>
                    <a:pt x="10579" y="20535"/>
                  </a:cubicBezTo>
                  <a:cubicBezTo>
                    <a:pt x="11058" y="20847"/>
                    <a:pt x="11581" y="20987"/>
                    <a:pt x="12102" y="20987"/>
                  </a:cubicBezTo>
                  <a:cubicBezTo>
                    <a:pt x="13161" y="20987"/>
                    <a:pt x="14209" y="20406"/>
                    <a:pt x="14845" y="19497"/>
                  </a:cubicBezTo>
                  <a:cubicBezTo>
                    <a:pt x="15917" y="17965"/>
                    <a:pt x="16020" y="15875"/>
                    <a:pt x="15961" y="14065"/>
                  </a:cubicBezTo>
                  <a:cubicBezTo>
                    <a:pt x="15903" y="12250"/>
                    <a:pt x="15535" y="10461"/>
                    <a:pt x="15040" y="8719"/>
                  </a:cubicBezTo>
                  <a:cubicBezTo>
                    <a:pt x="14539" y="6957"/>
                    <a:pt x="13675" y="5413"/>
                    <a:pt x="11916" y="4658"/>
                  </a:cubicBezTo>
                  <a:cubicBezTo>
                    <a:pt x="11547" y="4501"/>
                    <a:pt x="11168" y="4380"/>
                    <a:pt x="10781" y="4287"/>
                  </a:cubicBezTo>
                  <a:cubicBezTo>
                    <a:pt x="11047" y="4058"/>
                    <a:pt x="11230" y="3771"/>
                    <a:pt x="11200" y="3399"/>
                  </a:cubicBezTo>
                  <a:cubicBezTo>
                    <a:pt x="11150" y="2780"/>
                    <a:pt x="10667" y="2600"/>
                    <a:pt x="10159" y="2600"/>
                  </a:cubicBezTo>
                  <a:cubicBezTo>
                    <a:pt x="9922" y="2600"/>
                    <a:pt x="9680" y="2639"/>
                    <a:pt x="9473" y="2691"/>
                  </a:cubicBezTo>
                  <a:cubicBezTo>
                    <a:pt x="8992" y="2812"/>
                    <a:pt x="8511" y="2936"/>
                    <a:pt x="8030" y="3058"/>
                  </a:cubicBezTo>
                  <a:cubicBezTo>
                    <a:pt x="8392" y="2205"/>
                    <a:pt x="8461" y="1246"/>
                    <a:pt x="8224" y="321"/>
                  </a:cubicBezTo>
                  <a:cubicBezTo>
                    <a:pt x="8172" y="119"/>
                    <a:pt x="7958" y="0"/>
                    <a:pt x="7752" y="0"/>
                  </a:cubicBezTo>
                  <a:close/>
                </a:path>
              </a:pathLst>
            </a:custGeom>
            <a:solidFill>
              <a:srgbClr val="FFFFFF"/>
            </a:solidFill>
            <a:ln w="76200" cap="flat" cmpd="sng">
              <a:solidFill>
                <a:srgbClr val="FFFFFF"/>
              </a:solidFill>
              <a:prstDash val="solid"/>
              <a:round/>
              <a:headEnd type="none" w="sm" len="sm"/>
              <a:tailEnd type="none" w="sm" len="sm"/>
            </a:ln>
            <a:effectLst>
              <a:outerShdw blurRad="28575" algn="bl" rotWithShape="0">
                <a:srgbClr val="000000">
                  <a:alpha val="2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09" name="Google Shape;209;g2a2663abdf2_0_612"/>
            <p:cNvGrpSpPr/>
            <p:nvPr/>
          </p:nvGrpSpPr>
          <p:grpSpPr>
            <a:xfrm>
              <a:off x="8198569" y="2407300"/>
              <a:ext cx="409825" cy="524700"/>
              <a:chOff x="5985625" y="3718875"/>
              <a:chExt cx="409825" cy="524700"/>
            </a:xfrm>
          </p:grpSpPr>
          <p:sp>
            <p:nvSpPr>
              <p:cNvPr id="210" name="Google Shape;210;g2a2663abdf2_0_612"/>
              <p:cNvSpPr/>
              <p:nvPr/>
            </p:nvSpPr>
            <p:spPr>
              <a:xfrm>
                <a:off x="5985625" y="3818875"/>
                <a:ext cx="409825" cy="424700"/>
              </a:xfrm>
              <a:custGeom>
                <a:avLst/>
                <a:gdLst/>
                <a:ahLst/>
                <a:cxnLst/>
                <a:rect l="l" t="t" r="r" b="b"/>
                <a:pathLst>
                  <a:path w="16393" h="16988" extrusionOk="0">
                    <a:moveTo>
                      <a:pt x="8559" y="1"/>
                    </a:moveTo>
                    <a:cubicBezTo>
                      <a:pt x="3754" y="1"/>
                      <a:pt x="1" y="3290"/>
                      <a:pt x="3236" y="8161"/>
                    </a:cubicBezTo>
                    <a:cubicBezTo>
                      <a:pt x="4255" y="9694"/>
                      <a:pt x="5513" y="11091"/>
                      <a:pt x="6748" y="12451"/>
                    </a:cubicBezTo>
                    <a:cubicBezTo>
                      <a:pt x="7420" y="13189"/>
                      <a:pt x="8110" y="13911"/>
                      <a:pt x="8820" y="14611"/>
                    </a:cubicBezTo>
                    <a:cubicBezTo>
                      <a:pt x="9488" y="15274"/>
                      <a:pt x="10160" y="16020"/>
                      <a:pt x="10953" y="16536"/>
                    </a:cubicBezTo>
                    <a:cubicBezTo>
                      <a:pt x="11432" y="16847"/>
                      <a:pt x="11956" y="16987"/>
                      <a:pt x="12476" y="16987"/>
                    </a:cubicBezTo>
                    <a:cubicBezTo>
                      <a:pt x="13535" y="16987"/>
                      <a:pt x="14583" y="16406"/>
                      <a:pt x="15219" y="15497"/>
                    </a:cubicBezTo>
                    <a:cubicBezTo>
                      <a:pt x="16291" y="13965"/>
                      <a:pt x="16392" y="11875"/>
                      <a:pt x="16335" y="10065"/>
                    </a:cubicBezTo>
                    <a:cubicBezTo>
                      <a:pt x="16277" y="8251"/>
                      <a:pt x="15909" y="6461"/>
                      <a:pt x="15414" y="4719"/>
                    </a:cubicBezTo>
                    <a:cubicBezTo>
                      <a:pt x="14911" y="2957"/>
                      <a:pt x="14048" y="1413"/>
                      <a:pt x="12288" y="658"/>
                    </a:cubicBezTo>
                    <a:cubicBezTo>
                      <a:pt x="11277" y="224"/>
                      <a:pt x="10180" y="68"/>
                      <a:pt x="9087" y="14"/>
                    </a:cubicBezTo>
                    <a:cubicBezTo>
                      <a:pt x="8909" y="5"/>
                      <a:pt x="8733" y="1"/>
                      <a:pt x="8559" y="1"/>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2a2663abdf2_0_612"/>
              <p:cNvSpPr/>
              <p:nvPr/>
            </p:nvSpPr>
            <p:spPr>
              <a:xfrm>
                <a:off x="5995025" y="3718875"/>
                <a:ext cx="284000" cy="228950"/>
              </a:xfrm>
              <a:custGeom>
                <a:avLst/>
                <a:gdLst/>
                <a:ahLst/>
                <a:cxnLst/>
                <a:rect l="l" t="t" r="r" b="b"/>
                <a:pathLst>
                  <a:path w="11360" h="9158" extrusionOk="0">
                    <a:moveTo>
                      <a:pt x="7751" y="1"/>
                    </a:moveTo>
                    <a:cubicBezTo>
                      <a:pt x="7614" y="1"/>
                      <a:pt x="7481" y="53"/>
                      <a:pt x="7401" y="168"/>
                    </a:cubicBezTo>
                    <a:cubicBezTo>
                      <a:pt x="7045" y="682"/>
                      <a:pt x="6711" y="1208"/>
                      <a:pt x="6400" y="1747"/>
                    </a:cubicBezTo>
                    <a:cubicBezTo>
                      <a:pt x="6197" y="980"/>
                      <a:pt x="5744" y="332"/>
                      <a:pt x="4855" y="54"/>
                    </a:cubicBezTo>
                    <a:cubicBezTo>
                      <a:pt x="4821" y="43"/>
                      <a:pt x="4788" y="39"/>
                      <a:pt x="4754" y="39"/>
                    </a:cubicBezTo>
                    <a:cubicBezTo>
                      <a:pt x="4534" y="39"/>
                      <a:pt x="4334" y="250"/>
                      <a:pt x="4292" y="449"/>
                    </a:cubicBezTo>
                    <a:cubicBezTo>
                      <a:pt x="4140" y="1169"/>
                      <a:pt x="4018" y="1951"/>
                      <a:pt x="4018" y="2718"/>
                    </a:cubicBezTo>
                    <a:cubicBezTo>
                      <a:pt x="3264" y="2379"/>
                      <a:pt x="2428" y="2216"/>
                      <a:pt x="1594" y="2216"/>
                    </a:cubicBezTo>
                    <a:cubicBezTo>
                      <a:pt x="1260" y="2216"/>
                      <a:pt x="927" y="2242"/>
                      <a:pt x="600" y="2293"/>
                    </a:cubicBezTo>
                    <a:cubicBezTo>
                      <a:pt x="245" y="2347"/>
                      <a:pt x="0" y="2846"/>
                      <a:pt x="340" y="3096"/>
                    </a:cubicBezTo>
                    <a:cubicBezTo>
                      <a:pt x="1368" y="3849"/>
                      <a:pt x="2442" y="4535"/>
                      <a:pt x="3553" y="5157"/>
                    </a:cubicBezTo>
                    <a:cubicBezTo>
                      <a:pt x="2634" y="5960"/>
                      <a:pt x="2155" y="7260"/>
                      <a:pt x="2406" y="8467"/>
                    </a:cubicBezTo>
                    <a:cubicBezTo>
                      <a:pt x="2456" y="8703"/>
                      <a:pt x="2683" y="8897"/>
                      <a:pt x="2908" y="8897"/>
                    </a:cubicBezTo>
                    <a:cubicBezTo>
                      <a:pt x="3021" y="8897"/>
                      <a:pt x="3135" y="8848"/>
                      <a:pt x="3225" y="8730"/>
                    </a:cubicBezTo>
                    <a:cubicBezTo>
                      <a:pt x="3767" y="8024"/>
                      <a:pt x="4350" y="7349"/>
                      <a:pt x="4970" y="6711"/>
                    </a:cubicBezTo>
                    <a:cubicBezTo>
                      <a:pt x="5096" y="7081"/>
                      <a:pt x="5253" y="7441"/>
                      <a:pt x="5456" y="7785"/>
                    </a:cubicBezTo>
                    <a:cubicBezTo>
                      <a:pt x="5757" y="8298"/>
                      <a:pt x="6234" y="9074"/>
                      <a:pt x="6885" y="9151"/>
                    </a:cubicBezTo>
                    <a:cubicBezTo>
                      <a:pt x="6924" y="9156"/>
                      <a:pt x="6962" y="9158"/>
                      <a:pt x="6999" y="9158"/>
                    </a:cubicBezTo>
                    <a:cubicBezTo>
                      <a:pt x="7672" y="9158"/>
                      <a:pt x="7904" y="8416"/>
                      <a:pt x="7786" y="7838"/>
                    </a:cubicBezTo>
                    <a:cubicBezTo>
                      <a:pt x="7708" y="7464"/>
                      <a:pt x="7539" y="7111"/>
                      <a:pt x="7400" y="6758"/>
                    </a:cubicBezTo>
                    <a:cubicBezTo>
                      <a:pt x="7379" y="6705"/>
                      <a:pt x="7358" y="6652"/>
                      <a:pt x="7337" y="6600"/>
                    </a:cubicBezTo>
                    <a:lnTo>
                      <a:pt x="7337" y="6600"/>
                    </a:lnTo>
                    <a:cubicBezTo>
                      <a:pt x="8294" y="7016"/>
                      <a:pt x="9292" y="7341"/>
                      <a:pt x="10335" y="7341"/>
                    </a:cubicBezTo>
                    <a:cubicBezTo>
                      <a:pt x="10499" y="7341"/>
                      <a:pt x="10664" y="7333"/>
                      <a:pt x="10831" y="7316"/>
                    </a:cubicBezTo>
                    <a:cubicBezTo>
                      <a:pt x="11197" y="7278"/>
                      <a:pt x="11360" y="6882"/>
                      <a:pt x="11179" y="6580"/>
                    </a:cubicBezTo>
                    <a:cubicBezTo>
                      <a:pt x="10770" y="5901"/>
                      <a:pt x="10180" y="5343"/>
                      <a:pt x="9493" y="4961"/>
                    </a:cubicBezTo>
                    <a:cubicBezTo>
                      <a:pt x="9596" y="4923"/>
                      <a:pt x="9701" y="4888"/>
                      <a:pt x="9803" y="4844"/>
                    </a:cubicBezTo>
                    <a:cubicBezTo>
                      <a:pt x="10388" y="4588"/>
                      <a:pt x="11257" y="4173"/>
                      <a:pt x="11195" y="3402"/>
                    </a:cubicBezTo>
                    <a:cubicBezTo>
                      <a:pt x="11145" y="2783"/>
                      <a:pt x="10663" y="2603"/>
                      <a:pt x="10154" y="2603"/>
                    </a:cubicBezTo>
                    <a:cubicBezTo>
                      <a:pt x="9917" y="2603"/>
                      <a:pt x="9674" y="2642"/>
                      <a:pt x="9467" y="2694"/>
                    </a:cubicBezTo>
                    <a:cubicBezTo>
                      <a:pt x="8986" y="2815"/>
                      <a:pt x="8505" y="2940"/>
                      <a:pt x="8024" y="3062"/>
                    </a:cubicBezTo>
                    <a:cubicBezTo>
                      <a:pt x="8386" y="2207"/>
                      <a:pt x="8455" y="1248"/>
                      <a:pt x="8218" y="324"/>
                    </a:cubicBezTo>
                    <a:cubicBezTo>
                      <a:pt x="8170" y="120"/>
                      <a:pt x="7957" y="1"/>
                      <a:pt x="7751"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g2a2663abdf2_0_612"/>
              <p:cNvSpPr/>
              <p:nvPr/>
            </p:nvSpPr>
            <p:spPr>
              <a:xfrm>
                <a:off x="6105600" y="3785825"/>
                <a:ext cx="96025" cy="91450"/>
              </a:xfrm>
              <a:custGeom>
                <a:avLst/>
                <a:gdLst/>
                <a:ahLst/>
                <a:cxnLst/>
                <a:rect l="l" t="t" r="r" b="b"/>
                <a:pathLst>
                  <a:path w="3841" h="3658" extrusionOk="0">
                    <a:moveTo>
                      <a:pt x="2068" y="1"/>
                    </a:moveTo>
                    <a:cubicBezTo>
                      <a:pt x="1863" y="1"/>
                      <a:pt x="1651" y="143"/>
                      <a:pt x="1625" y="362"/>
                    </a:cubicBezTo>
                    <a:cubicBezTo>
                      <a:pt x="1623" y="368"/>
                      <a:pt x="1623" y="374"/>
                      <a:pt x="1623" y="381"/>
                    </a:cubicBezTo>
                    <a:cubicBezTo>
                      <a:pt x="1581" y="319"/>
                      <a:pt x="1538" y="258"/>
                      <a:pt x="1493" y="197"/>
                    </a:cubicBezTo>
                    <a:cubicBezTo>
                      <a:pt x="1432" y="112"/>
                      <a:pt x="1334" y="60"/>
                      <a:pt x="1232" y="60"/>
                    </a:cubicBezTo>
                    <a:cubicBezTo>
                      <a:pt x="1209" y="60"/>
                      <a:pt x="1186" y="63"/>
                      <a:pt x="1162" y="69"/>
                    </a:cubicBezTo>
                    <a:cubicBezTo>
                      <a:pt x="1049" y="95"/>
                      <a:pt x="921" y="196"/>
                      <a:pt x="914" y="322"/>
                    </a:cubicBezTo>
                    <a:cubicBezTo>
                      <a:pt x="908" y="477"/>
                      <a:pt x="888" y="638"/>
                      <a:pt x="913" y="791"/>
                    </a:cubicBezTo>
                    <a:cubicBezTo>
                      <a:pt x="922" y="846"/>
                      <a:pt x="937" y="900"/>
                      <a:pt x="949" y="953"/>
                    </a:cubicBezTo>
                    <a:cubicBezTo>
                      <a:pt x="878" y="943"/>
                      <a:pt x="806" y="937"/>
                      <a:pt x="734" y="937"/>
                    </a:cubicBezTo>
                    <a:cubicBezTo>
                      <a:pt x="618" y="937"/>
                      <a:pt x="500" y="951"/>
                      <a:pt x="381" y="978"/>
                    </a:cubicBezTo>
                    <a:cubicBezTo>
                      <a:pt x="241" y="1010"/>
                      <a:pt x="145" y="1177"/>
                      <a:pt x="141" y="1308"/>
                    </a:cubicBezTo>
                    <a:cubicBezTo>
                      <a:pt x="137" y="1451"/>
                      <a:pt x="213" y="1592"/>
                      <a:pt x="348" y="1655"/>
                    </a:cubicBezTo>
                    <a:cubicBezTo>
                      <a:pt x="382" y="1671"/>
                      <a:pt x="416" y="1688"/>
                      <a:pt x="450" y="1706"/>
                    </a:cubicBezTo>
                    <a:cubicBezTo>
                      <a:pt x="246" y="2041"/>
                      <a:pt x="105" y="2413"/>
                      <a:pt x="32" y="2801"/>
                    </a:cubicBezTo>
                    <a:cubicBezTo>
                      <a:pt x="0" y="2966"/>
                      <a:pt x="94" y="3142"/>
                      <a:pt x="245" y="3213"/>
                    </a:cubicBezTo>
                    <a:cubicBezTo>
                      <a:pt x="297" y="3237"/>
                      <a:pt x="349" y="3248"/>
                      <a:pt x="401" y="3248"/>
                    </a:cubicBezTo>
                    <a:cubicBezTo>
                      <a:pt x="511" y="3248"/>
                      <a:pt x="617" y="3198"/>
                      <a:pt x="699" y="3116"/>
                    </a:cubicBezTo>
                    <a:lnTo>
                      <a:pt x="1126" y="2689"/>
                    </a:lnTo>
                    <a:lnTo>
                      <a:pt x="1126" y="2689"/>
                    </a:lnTo>
                    <a:cubicBezTo>
                      <a:pt x="1110" y="2971"/>
                      <a:pt x="1179" y="3258"/>
                      <a:pt x="1346" y="3486"/>
                    </a:cubicBezTo>
                    <a:cubicBezTo>
                      <a:pt x="1424" y="3593"/>
                      <a:pt x="1549" y="3658"/>
                      <a:pt x="1678" y="3658"/>
                    </a:cubicBezTo>
                    <a:cubicBezTo>
                      <a:pt x="1720" y="3658"/>
                      <a:pt x="1763" y="3650"/>
                      <a:pt x="1806" y="3635"/>
                    </a:cubicBezTo>
                    <a:cubicBezTo>
                      <a:pt x="1960" y="3580"/>
                      <a:pt x="2100" y="3398"/>
                      <a:pt x="2066" y="3229"/>
                    </a:cubicBezTo>
                    <a:cubicBezTo>
                      <a:pt x="2027" y="3017"/>
                      <a:pt x="1986" y="2806"/>
                      <a:pt x="1946" y="2595"/>
                    </a:cubicBezTo>
                    <a:cubicBezTo>
                      <a:pt x="1954" y="2582"/>
                      <a:pt x="1959" y="2568"/>
                      <a:pt x="1964" y="2554"/>
                    </a:cubicBezTo>
                    <a:cubicBezTo>
                      <a:pt x="1967" y="2549"/>
                      <a:pt x="1969" y="2544"/>
                      <a:pt x="1971" y="2541"/>
                    </a:cubicBezTo>
                    <a:cubicBezTo>
                      <a:pt x="1983" y="2526"/>
                      <a:pt x="1996" y="2510"/>
                      <a:pt x="2009" y="2494"/>
                    </a:cubicBezTo>
                    <a:cubicBezTo>
                      <a:pt x="2014" y="2489"/>
                      <a:pt x="2018" y="2485"/>
                      <a:pt x="2021" y="2481"/>
                    </a:cubicBezTo>
                    <a:cubicBezTo>
                      <a:pt x="2033" y="2471"/>
                      <a:pt x="2044" y="2464"/>
                      <a:pt x="2056" y="2456"/>
                    </a:cubicBezTo>
                    <a:cubicBezTo>
                      <a:pt x="2061" y="2454"/>
                      <a:pt x="2059" y="2454"/>
                      <a:pt x="2061" y="2453"/>
                    </a:cubicBezTo>
                    <a:cubicBezTo>
                      <a:pt x="2076" y="2446"/>
                      <a:pt x="2090" y="2441"/>
                      <a:pt x="2106" y="2436"/>
                    </a:cubicBezTo>
                    <a:cubicBezTo>
                      <a:pt x="2115" y="2433"/>
                      <a:pt x="2113" y="2433"/>
                      <a:pt x="2118" y="2432"/>
                    </a:cubicBezTo>
                    <a:cubicBezTo>
                      <a:pt x="2132" y="2431"/>
                      <a:pt x="2144" y="2428"/>
                      <a:pt x="2158" y="2427"/>
                    </a:cubicBezTo>
                    <a:cubicBezTo>
                      <a:pt x="2173" y="2426"/>
                      <a:pt x="2185" y="2426"/>
                      <a:pt x="2200" y="2423"/>
                    </a:cubicBezTo>
                    <a:cubicBezTo>
                      <a:pt x="2204" y="2423"/>
                      <a:pt x="2206" y="2423"/>
                      <a:pt x="2211" y="2426"/>
                    </a:cubicBezTo>
                    <a:cubicBezTo>
                      <a:pt x="2220" y="2427"/>
                      <a:pt x="2272" y="2438"/>
                      <a:pt x="2295" y="2443"/>
                    </a:cubicBezTo>
                    <a:cubicBezTo>
                      <a:pt x="2304" y="2447"/>
                      <a:pt x="2316" y="2453"/>
                      <a:pt x="2329" y="2459"/>
                    </a:cubicBezTo>
                    <a:cubicBezTo>
                      <a:pt x="2394" y="2530"/>
                      <a:pt x="2456" y="2605"/>
                      <a:pt x="2513" y="2699"/>
                    </a:cubicBezTo>
                    <a:cubicBezTo>
                      <a:pt x="2589" y="2826"/>
                      <a:pt x="2701" y="2879"/>
                      <a:pt x="2816" y="2879"/>
                    </a:cubicBezTo>
                    <a:cubicBezTo>
                      <a:pt x="3065" y="2879"/>
                      <a:pt x="3323" y="2626"/>
                      <a:pt x="3227" y="2334"/>
                    </a:cubicBezTo>
                    <a:cubicBezTo>
                      <a:pt x="3161" y="2134"/>
                      <a:pt x="3033" y="1977"/>
                      <a:pt x="2873" y="1857"/>
                    </a:cubicBezTo>
                    <a:cubicBezTo>
                      <a:pt x="2856" y="1838"/>
                      <a:pt x="2837" y="1819"/>
                      <a:pt x="2817" y="1801"/>
                    </a:cubicBezTo>
                    <a:cubicBezTo>
                      <a:pt x="3041" y="1677"/>
                      <a:pt x="3268" y="1555"/>
                      <a:pt x="3492" y="1431"/>
                    </a:cubicBezTo>
                    <a:cubicBezTo>
                      <a:pt x="3841" y="1240"/>
                      <a:pt x="3638" y="673"/>
                      <a:pt x="3274" y="673"/>
                    </a:cubicBezTo>
                    <a:cubicBezTo>
                      <a:pt x="3257" y="673"/>
                      <a:pt x="3239" y="674"/>
                      <a:pt x="3222" y="677"/>
                    </a:cubicBezTo>
                    <a:cubicBezTo>
                      <a:pt x="2957" y="722"/>
                      <a:pt x="2702" y="785"/>
                      <a:pt x="2463" y="879"/>
                    </a:cubicBezTo>
                    <a:cubicBezTo>
                      <a:pt x="2463" y="874"/>
                      <a:pt x="2463" y="869"/>
                      <a:pt x="2465" y="863"/>
                    </a:cubicBezTo>
                    <a:cubicBezTo>
                      <a:pt x="2472" y="801"/>
                      <a:pt x="2473" y="738"/>
                      <a:pt x="2478" y="675"/>
                    </a:cubicBezTo>
                    <a:cubicBezTo>
                      <a:pt x="2483" y="621"/>
                      <a:pt x="2488" y="569"/>
                      <a:pt x="2494" y="514"/>
                    </a:cubicBezTo>
                    <a:lnTo>
                      <a:pt x="2491" y="514"/>
                    </a:lnTo>
                    <a:cubicBezTo>
                      <a:pt x="2493" y="476"/>
                      <a:pt x="2498" y="439"/>
                      <a:pt x="2499" y="399"/>
                    </a:cubicBezTo>
                    <a:cubicBezTo>
                      <a:pt x="2507" y="183"/>
                      <a:pt x="2275" y="6"/>
                      <a:pt x="2079" y="1"/>
                    </a:cubicBezTo>
                    <a:cubicBezTo>
                      <a:pt x="2075" y="1"/>
                      <a:pt x="2071" y="1"/>
                      <a:pt x="2068"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g2a2663abdf2_0_612"/>
              <p:cNvSpPr/>
              <p:nvPr/>
            </p:nvSpPr>
            <p:spPr>
              <a:xfrm>
                <a:off x="6129075" y="3991425"/>
                <a:ext cx="27525" cy="31000"/>
              </a:xfrm>
              <a:custGeom>
                <a:avLst/>
                <a:gdLst/>
                <a:ahLst/>
                <a:cxnLst/>
                <a:rect l="l" t="t" r="r" b="b"/>
                <a:pathLst>
                  <a:path w="1101" h="1240" extrusionOk="0">
                    <a:moveTo>
                      <a:pt x="389" y="0"/>
                    </a:moveTo>
                    <a:cubicBezTo>
                      <a:pt x="314" y="0"/>
                      <a:pt x="240" y="22"/>
                      <a:pt x="175" y="66"/>
                    </a:cubicBezTo>
                    <a:cubicBezTo>
                      <a:pt x="118" y="106"/>
                      <a:pt x="73" y="158"/>
                      <a:pt x="43" y="220"/>
                    </a:cubicBezTo>
                    <a:cubicBezTo>
                      <a:pt x="13" y="284"/>
                      <a:pt x="1" y="351"/>
                      <a:pt x="8" y="419"/>
                    </a:cubicBezTo>
                    <a:cubicBezTo>
                      <a:pt x="8" y="441"/>
                      <a:pt x="8" y="465"/>
                      <a:pt x="9" y="487"/>
                    </a:cubicBezTo>
                    <a:cubicBezTo>
                      <a:pt x="11" y="551"/>
                      <a:pt x="34" y="598"/>
                      <a:pt x="57" y="653"/>
                    </a:cubicBezTo>
                    <a:lnTo>
                      <a:pt x="83" y="711"/>
                    </a:lnTo>
                    <a:cubicBezTo>
                      <a:pt x="107" y="767"/>
                      <a:pt x="130" y="825"/>
                      <a:pt x="166" y="873"/>
                    </a:cubicBezTo>
                    <a:cubicBezTo>
                      <a:pt x="193" y="911"/>
                      <a:pt x="224" y="947"/>
                      <a:pt x="253" y="985"/>
                    </a:cubicBezTo>
                    <a:cubicBezTo>
                      <a:pt x="313" y="1062"/>
                      <a:pt x="373" y="1137"/>
                      <a:pt x="464" y="1177"/>
                    </a:cubicBezTo>
                    <a:cubicBezTo>
                      <a:pt x="484" y="1186"/>
                      <a:pt x="505" y="1193"/>
                      <a:pt x="525" y="1202"/>
                    </a:cubicBezTo>
                    <a:cubicBezTo>
                      <a:pt x="579" y="1227"/>
                      <a:pt x="637" y="1240"/>
                      <a:pt x="695" y="1240"/>
                    </a:cubicBezTo>
                    <a:cubicBezTo>
                      <a:pt x="707" y="1240"/>
                      <a:pt x="719" y="1239"/>
                      <a:pt x="731" y="1238"/>
                    </a:cubicBezTo>
                    <a:cubicBezTo>
                      <a:pt x="801" y="1232"/>
                      <a:pt x="864" y="1209"/>
                      <a:pt x="922" y="1170"/>
                    </a:cubicBezTo>
                    <a:cubicBezTo>
                      <a:pt x="980" y="1130"/>
                      <a:pt x="1026" y="1076"/>
                      <a:pt x="1057" y="1011"/>
                    </a:cubicBezTo>
                    <a:cubicBezTo>
                      <a:pt x="1088" y="946"/>
                      <a:pt x="1100" y="877"/>
                      <a:pt x="1094" y="805"/>
                    </a:cubicBezTo>
                    <a:cubicBezTo>
                      <a:pt x="1094" y="783"/>
                      <a:pt x="1095" y="759"/>
                      <a:pt x="1094" y="738"/>
                    </a:cubicBezTo>
                    <a:cubicBezTo>
                      <a:pt x="1091" y="641"/>
                      <a:pt x="1039" y="557"/>
                      <a:pt x="994" y="477"/>
                    </a:cubicBezTo>
                    <a:cubicBezTo>
                      <a:pt x="970" y="435"/>
                      <a:pt x="948" y="393"/>
                      <a:pt x="924" y="352"/>
                    </a:cubicBezTo>
                    <a:cubicBezTo>
                      <a:pt x="884" y="284"/>
                      <a:pt x="814" y="227"/>
                      <a:pt x="760" y="168"/>
                    </a:cubicBezTo>
                    <a:cubicBezTo>
                      <a:pt x="717" y="122"/>
                      <a:pt x="684" y="90"/>
                      <a:pt x="619" y="60"/>
                    </a:cubicBezTo>
                    <a:cubicBezTo>
                      <a:pt x="600" y="53"/>
                      <a:pt x="580" y="45"/>
                      <a:pt x="559" y="37"/>
                    </a:cubicBezTo>
                    <a:cubicBezTo>
                      <a:pt x="504" y="13"/>
                      <a:pt x="446" y="0"/>
                      <a:pt x="389"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g2a2663abdf2_0_612"/>
              <p:cNvSpPr/>
              <p:nvPr/>
            </p:nvSpPr>
            <p:spPr>
              <a:xfrm>
                <a:off x="6226575" y="4028975"/>
                <a:ext cx="22275" cy="22250"/>
              </a:xfrm>
              <a:custGeom>
                <a:avLst/>
                <a:gdLst/>
                <a:ahLst/>
                <a:cxnLst/>
                <a:rect l="l" t="t" r="r" b="b"/>
                <a:pathLst>
                  <a:path w="891" h="890" extrusionOk="0">
                    <a:moveTo>
                      <a:pt x="357" y="1"/>
                    </a:moveTo>
                    <a:cubicBezTo>
                      <a:pt x="351" y="1"/>
                      <a:pt x="345" y="1"/>
                      <a:pt x="338" y="2"/>
                    </a:cubicBezTo>
                    <a:cubicBezTo>
                      <a:pt x="334" y="2"/>
                      <a:pt x="330" y="3"/>
                      <a:pt x="327" y="3"/>
                    </a:cubicBezTo>
                    <a:cubicBezTo>
                      <a:pt x="311" y="5"/>
                      <a:pt x="296" y="7"/>
                      <a:pt x="278" y="8"/>
                    </a:cubicBezTo>
                    <a:cubicBezTo>
                      <a:pt x="254" y="14"/>
                      <a:pt x="230" y="19"/>
                      <a:pt x="205" y="24"/>
                    </a:cubicBezTo>
                    <a:cubicBezTo>
                      <a:pt x="168" y="36"/>
                      <a:pt x="136" y="55"/>
                      <a:pt x="110" y="83"/>
                    </a:cubicBezTo>
                    <a:cubicBezTo>
                      <a:pt x="88" y="97"/>
                      <a:pt x="72" y="117"/>
                      <a:pt x="61" y="142"/>
                    </a:cubicBezTo>
                    <a:cubicBezTo>
                      <a:pt x="36" y="173"/>
                      <a:pt x="21" y="210"/>
                      <a:pt x="15" y="248"/>
                    </a:cubicBezTo>
                    <a:lnTo>
                      <a:pt x="9" y="293"/>
                    </a:lnTo>
                    <a:cubicBezTo>
                      <a:pt x="3" y="330"/>
                      <a:pt x="0" y="368"/>
                      <a:pt x="3" y="405"/>
                    </a:cubicBezTo>
                    <a:cubicBezTo>
                      <a:pt x="6" y="451"/>
                      <a:pt x="17" y="486"/>
                      <a:pt x="33" y="524"/>
                    </a:cubicBezTo>
                    <a:cubicBezTo>
                      <a:pt x="42" y="543"/>
                      <a:pt x="50" y="564"/>
                      <a:pt x="59" y="584"/>
                    </a:cubicBezTo>
                    <a:cubicBezTo>
                      <a:pt x="89" y="649"/>
                      <a:pt x="120" y="712"/>
                      <a:pt x="181" y="758"/>
                    </a:cubicBezTo>
                    <a:lnTo>
                      <a:pt x="196" y="770"/>
                    </a:lnTo>
                    <a:lnTo>
                      <a:pt x="226" y="793"/>
                    </a:lnTo>
                    <a:cubicBezTo>
                      <a:pt x="266" y="830"/>
                      <a:pt x="313" y="855"/>
                      <a:pt x="366" y="867"/>
                    </a:cubicBezTo>
                    <a:cubicBezTo>
                      <a:pt x="404" y="882"/>
                      <a:pt x="443" y="890"/>
                      <a:pt x="482" y="890"/>
                    </a:cubicBezTo>
                    <a:cubicBezTo>
                      <a:pt x="495" y="890"/>
                      <a:pt x="508" y="889"/>
                      <a:pt x="521" y="888"/>
                    </a:cubicBezTo>
                    <a:cubicBezTo>
                      <a:pt x="553" y="879"/>
                      <a:pt x="586" y="873"/>
                      <a:pt x="620" y="866"/>
                    </a:cubicBezTo>
                    <a:cubicBezTo>
                      <a:pt x="670" y="850"/>
                      <a:pt x="714" y="822"/>
                      <a:pt x="748" y="784"/>
                    </a:cubicBezTo>
                    <a:cubicBezTo>
                      <a:pt x="778" y="763"/>
                      <a:pt x="800" y="737"/>
                      <a:pt x="816" y="705"/>
                    </a:cubicBezTo>
                    <a:cubicBezTo>
                      <a:pt x="850" y="662"/>
                      <a:pt x="870" y="613"/>
                      <a:pt x="877" y="558"/>
                    </a:cubicBezTo>
                    <a:cubicBezTo>
                      <a:pt x="891" y="455"/>
                      <a:pt x="874" y="350"/>
                      <a:pt x="814" y="264"/>
                    </a:cubicBezTo>
                    <a:cubicBezTo>
                      <a:pt x="808" y="253"/>
                      <a:pt x="799" y="243"/>
                      <a:pt x="793" y="233"/>
                    </a:cubicBezTo>
                    <a:cubicBezTo>
                      <a:pt x="789" y="227"/>
                      <a:pt x="787" y="222"/>
                      <a:pt x="783" y="217"/>
                    </a:cubicBezTo>
                    <a:cubicBezTo>
                      <a:pt x="772" y="201"/>
                      <a:pt x="760" y="188"/>
                      <a:pt x="745" y="174"/>
                    </a:cubicBezTo>
                    <a:cubicBezTo>
                      <a:pt x="713" y="130"/>
                      <a:pt x="669" y="97"/>
                      <a:pt x="617" y="75"/>
                    </a:cubicBezTo>
                    <a:cubicBezTo>
                      <a:pt x="601" y="66"/>
                      <a:pt x="580" y="58"/>
                      <a:pt x="559" y="48"/>
                    </a:cubicBezTo>
                    <a:lnTo>
                      <a:pt x="544" y="40"/>
                    </a:lnTo>
                    <a:cubicBezTo>
                      <a:pt x="542" y="39"/>
                      <a:pt x="541" y="38"/>
                      <a:pt x="537" y="38"/>
                    </a:cubicBezTo>
                    <a:cubicBezTo>
                      <a:pt x="506" y="27"/>
                      <a:pt x="474" y="17"/>
                      <a:pt x="443" y="7"/>
                    </a:cubicBezTo>
                    <a:cubicBezTo>
                      <a:pt x="430" y="4"/>
                      <a:pt x="416" y="3"/>
                      <a:pt x="402" y="3"/>
                    </a:cubicBezTo>
                    <a:cubicBezTo>
                      <a:pt x="398" y="3"/>
                      <a:pt x="394" y="3"/>
                      <a:pt x="389" y="3"/>
                    </a:cubicBezTo>
                    <a:cubicBezTo>
                      <a:pt x="378" y="2"/>
                      <a:pt x="368" y="1"/>
                      <a:pt x="357"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2a2663abdf2_0_612"/>
              <p:cNvSpPr/>
              <p:nvPr/>
            </p:nvSpPr>
            <p:spPr>
              <a:xfrm>
                <a:off x="6269950" y="3947000"/>
                <a:ext cx="24950" cy="25275"/>
              </a:xfrm>
              <a:custGeom>
                <a:avLst/>
                <a:gdLst/>
                <a:ahLst/>
                <a:cxnLst/>
                <a:rect l="l" t="t" r="r" b="b"/>
                <a:pathLst>
                  <a:path w="998" h="1011" extrusionOk="0">
                    <a:moveTo>
                      <a:pt x="134" y="419"/>
                    </a:moveTo>
                    <a:cubicBezTo>
                      <a:pt x="134" y="421"/>
                      <a:pt x="135" y="423"/>
                      <a:pt x="135" y="425"/>
                    </a:cubicBezTo>
                    <a:cubicBezTo>
                      <a:pt x="135" y="423"/>
                      <a:pt x="134" y="421"/>
                      <a:pt x="134" y="419"/>
                    </a:cubicBezTo>
                    <a:close/>
                    <a:moveTo>
                      <a:pt x="460" y="1"/>
                    </a:moveTo>
                    <a:cubicBezTo>
                      <a:pt x="438" y="1"/>
                      <a:pt x="416" y="2"/>
                      <a:pt x="395" y="2"/>
                    </a:cubicBezTo>
                    <a:cubicBezTo>
                      <a:pt x="404" y="2"/>
                      <a:pt x="412" y="3"/>
                      <a:pt x="421" y="3"/>
                    </a:cubicBezTo>
                    <a:lnTo>
                      <a:pt x="421" y="3"/>
                    </a:lnTo>
                    <a:cubicBezTo>
                      <a:pt x="407" y="3"/>
                      <a:pt x="392" y="3"/>
                      <a:pt x="378" y="3"/>
                    </a:cubicBezTo>
                    <a:cubicBezTo>
                      <a:pt x="349" y="3"/>
                      <a:pt x="319" y="4"/>
                      <a:pt x="289" y="7"/>
                    </a:cubicBezTo>
                    <a:cubicBezTo>
                      <a:pt x="268" y="12"/>
                      <a:pt x="247" y="15"/>
                      <a:pt x="226" y="18"/>
                    </a:cubicBezTo>
                    <a:cubicBezTo>
                      <a:pt x="217" y="21"/>
                      <a:pt x="208" y="22"/>
                      <a:pt x="199" y="23"/>
                    </a:cubicBezTo>
                    <a:cubicBezTo>
                      <a:pt x="167" y="29"/>
                      <a:pt x="141" y="42"/>
                      <a:pt x="115" y="57"/>
                    </a:cubicBezTo>
                    <a:cubicBezTo>
                      <a:pt x="107" y="58"/>
                      <a:pt x="99" y="61"/>
                      <a:pt x="90" y="63"/>
                    </a:cubicBezTo>
                    <a:cubicBezTo>
                      <a:pt x="22" y="78"/>
                      <a:pt x="1" y="176"/>
                      <a:pt x="37" y="228"/>
                    </a:cubicBezTo>
                    <a:lnTo>
                      <a:pt x="45" y="240"/>
                    </a:lnTo>
                    <a:cubicBezTo>
                      <a:pt x="58" y="290"/>
                      <a:pt x="89" y="339"/>
                      <a:pt x="118" y="385"/>
                    </a:cubicBezTo>
                    <a:cubicBezTo>
                      <a:pt x="124" y="396"/>
                      <a:pt x="130" y="408"/>
                      <a:pt x="134" y="419"/>
                    </a:cubicBezTo>
                    <a:lnTo>
                      <a:pt x="134" y="419"/>
                    </a:lnTo>
                    <a:cubicBezTo>
                      <a:pt x="133" y="415"/>
                      <a:pt x="132" y="411"/>
                      <a:pt x="131" y="407"/>
                    </a:cubicBezTo>
                    <a:lnTo>
                      <a:pt x="131" y="407"/>
                    </a:lnTo>
                    <a:cubicBezTo>
                      <a:pt x="132" y="408"/>
                      <a:pt x="133" y="411"/>
                      <a:pt x="135" y="413"/>
                    </a:cubicBezTo>
                    <a:cubicBezTo>
                      <a:pt x="141" y="435"/>
                      <a:pt x="143" y="459"/>
                      <a:pt x="152" y="480"/>
                    </a:cubicBezTo>
                    <a:cubicBezTo>
                      <a:pt x="156" y="487"/>
                      <a:pt x="157" y="495"/>
                      <a:pt x="159" y="503"/>
                    </a:cubicBezTo>
                    <a:lnTo>
                      <a:pt x="159" y="506"/>
                    </a:lnTo>
                    <a:cubicBezTo>
                      <a:pt x="163" y="555"/>
                      <a:pt x="179" y="599"/>
                      <a:pt x="191" y="644"/>
                    </a:cubicBezTo>
                    <a:cubicBezTo>
                      <a:pt x="201" y="688"/>
                      <a:pt x="216" y="732"/>
                      <a:pt x="246" y="773"/>
                    </a:cubicBezTo>
                    <a:cubicBezTo>
                      <a:pt x="262" y="794"/>
                      <a:pt x="279" y="810"/>
                      <a:pt x="298" y="829"/>
                    </a:cubicBezTo>
                    <a:cubicBezTo>
                      <a:pt x="298" y="856"/>
                      <a:pt x="303" y="883"/>
                      <a:pt x="318" y="911"/>
                    </a:cubicBezTo>
                    <a:cubicBezTo>
                      <a:pt x="342" y="960"/>
                      <a:pt x="391" y="1003"/>
                      <a:pt x="448" y="1009"/>
                    </a:cubicBezTo>
                    <a:cubicBezTo>
                      <a:pt x="462" y="1010"/>
                      <a:pt x="475" y="1010"/>
                      <a:pt x="489" y="1010"/>
                    </a:cubicBezTo>
                    <a:cubicBezTo>
                      <a:pt x="530" y="1010"/>
                      <a:pt x="572" y="1004"/>
                      <a:pt x="611" y="992"/>
                    </a:cubicBezTo>
                    <a:cubicBezTo>
                      <a:pt x="663" y="986"/>
                      <a:pt x="715" y="971"/>
                      <a:pt x="758" y="941"/>
                    </a:cubicBezTo>
                    <a:cubicBezTo>
                      <a:pt x="788" y="920"/>
                      <a:pt x="815" y="893"/>
                      <a:pt x="841" y="867"/>
                    </a:cubicBezTo>
                    <a:cubicBezTo>
                      <a:pt x="852" y="855"/>
                      <a:pt x="861" y="842"/>
                      <a:pt x="871" y="830"/>
                    </a:cubicBezTo>
                    <a:cubicBezTo>
                      <a:pt x="878" y="824"/>
                      <a:pt x="884" y="818"/>
                      <a:pt x="894" y="808"/>
                    </a:cubicBezTo>
                    <a:cubicBezTo>
                      <a:pt x="941" y="751"/>
                      <a:pt x="973" y="685"/>
                      <a:pt x="986" y="611"/>
                    </a:cubicBezTo>
                    <a:cubicBezTo>
                      <a:pt x="998" y="541"/>
                      <a:pt x="992" y="471"/>
                      <a:pt x="968" y="404"/>
                    </a:cubicBezTo>
                    <a:cubicBezTo>
                      <a:pt x="936" y="297"/>
                      <a:pt x="873" y="195"/>
                      <a:pt x="780" y="131"/>
                    </a:cubicBezTo>
                    <a:cubicBezTo>
                      <a:pt x="733" y="99"/>
                      <a:pt x="685" y="65"/>
                      <a:pt x="632" y="43"/>
                    </a:cubicBezTo>
                    <a:cubicBezTo>
                      <a:pt x="594" y="27"/>
                      <a:pt x="552" y="10"/>
                      <a:pt x="513" y="5"/>
                    </a:cubicBezTo>
                    <a:cubicBezTo>
                      <a:pt x="495" y="2"/>
                      <a:pt x="478" y="1"/>
                      <a:pt x="460"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g2a2663abdf2_0_612"/>
              <p:cNvSpPr/>
              <p:nvPr/>
            </p:nvSpPr>
            <p:spPr>
              <a:xfrm>
                <a:off x="6230050" y="4106250"/>
                <a:ext cx="25875" cy="23175"/>
              </a:xfrm>
              <a:custGeom>
                <a:avLst/>
                <a:gdLst/>
                <a:ahLst/>
                <a:cxnLst/>
                <a:rect l="l" t="t" r="r" b="b"/>
                <a:pathLst>
                  <a:path w="1035" h="927" extrusionOk="0">
                    <a:moveTo>
                      <a:pt x="443" y="0"/>
                    </a:moveTo>
                    <a:cubicBezTo>
                      <a:pt x="428" y="0"/>
                      <a:pt x="413" y="1"/>
                      <a:pt x="398" y="2"/>
                    </a:cubicBezTo>
                    <a:cubicBezTo>
                      <a:pt x="391" y="3"/>
                      <a:pt x="382" y="4"/>
                      <a:pt x="373" y="6"/>
                    </a:cubicBezTo>
                    <a:cubicBezTo>
                      <a:pt x="335" y="14"/>
                      <a:pt x="294" y="22"/>
                      <a:pt x="256" y="34"/>
                    </a:cubicBezTo>
                    <a:cubicBezTo>
                      <a:pt x="226" y="48"/>
                      <a:pt x="198" y="62"/>
                      <a:pt x="169" y="77"/>
                    </a:cubicBezTo>
                    <a:cubicBezTo>
                      <a:pt x="126" y="106"/>
                      <a:pt x="92" y="142"/>
                      <a:pt x="69" y="186"/>
                    </a:cubicBezTo>
                    <a:cubicBezTo>
                      <a:pt x="46" y="212"/>
                      <a:pt x="32" y="242"/>
                      <a:pt x="26" y="277"/>
                    </a:cubicBezTo>
                    <a:cubicBezTo>
                      <a:pt x="6" y="325"/>
                      <a:pt x="0" y="373"/>
                      <a:pt x="6" y="424"/>
                    </a:cubicBezTo>
                    <a:cubicBezTo>
                      <a:pt x="13" y="455"/>
                      <a:pt x="21" y="485"/>
                      <a:pt x="27" y="517"/>
                    </a:cubicBezTo>
                    <a:cubicBezTo>
                      <a:pt x="42" y="546"/>
                      <a:pt x="55" y="575"/>
                      <a:pt x="71" y="603"/>
                    </a:cubicBezTo>
                    <a:cubicBezTo>
                      <a:pt x="99" y="646"/>
                      <a:pt x="136" y="680"/>
                      <a:pt x="179" y="703"/>
                    </a:cubicBezTo>
                    <a:cubicBezTo>
                      <a:pt x="204" y="723"/>
                      <a:pt x="233" y="736"/>
                      <a:pt x="262" y="747"/>
                    </a:cubicBezTo>
                    <a:cubicBezTo>
                      <a:pt x="265" y="748"/>
                      <a:pt x="268" y="749"/>
                      <a:pt x="272" y="752"/>
                    </a:cubicBezTo>
                    <a:cubicBezTo>
                      <a:pt x="286" y="764"/>
                      <a:pt x="305" y="774"/>
                      <a:pt x="322" y="784"/>
                    </a:cubicBezTo>
                    <a:cubicBezTo>
                      <a:pt x="331" y="791"/>
                      <a:pt x="340" y="797"/>
                      <a:pt x="346" y="804"/>
                    </a:cubicBezTo>
                    <a:cubicBezTo>
                      <a:pt x="352" y="809"/>
                      <a:pt x="357" y="816"/>
                      <a:pt x="362" y="820"/>
                    </a:cubicBezTo>
                    <a:lnTo>
                      <a:pt x="453" y="878"/>
                    </a:lnTo>
                    <a:cubicBezTo>
                      <a:pt x="487" y="895"/>
                      <a:pt x="523" y="906"/>
                      <a:pt x="560" y="912"/>
                    </a:cubicBezTo>
                    <a:cubicBezTo>
                      <a:pt x="566" y="914"/>
                      <a:pt x="573" y="915"/>
                      <a:pt x="581" y="917"/>
                    </a:cubicBezTo>
                    <a:cubicBezTo>
                      <a:pt x="584" y="917"/>
                      <a:pt x="585" y="919"/>
                      <a:pt x="587" y="920"/>
                    </a:cubicBezTo>
                    <a:cubicBezTo>
                      <a:pt x="612" y="925"/>
                      <a:pt x="631" y="926"/>
                      <a:pt x="648" y="926"/>
                    </a:cubicBezTo>
                    <a:cubicBezTo>
                      <a:pt x="674" y="926"/>
                      <a:pt x="696" y="922"/>
                      <a:pt x="728" y="915"/>
                    </a:cubicBezTo>
                    <a:cubicBezTo>
                      <a:pt x="775" y="909"/>
                      <a:pt x="817" y="891"/>
                      <a:pt x="856" y="863"/>
                    </a:cubicBezTo>
                    <a:cubicBezTo>
                      <a:pt x="879" y="842"/>
                      <a:pt x="903" y="821"/>
                      <a:pt x="925" y="800"/>
                    </a:cubicBezTo>
                    <a:cubicBezTo>
                      <a:pt x="938" y="786"/>
                      <a:pt x="973" y="731"/>
                      <a:pt x="981" y="713"/>
                    </a:cubicBezTo>
                    <a:cubicBezTo>
                      <a:pt x="999" y="672"/>
                      <a:pt x="1011" y="628"/>
                      <a:pt x="1023" y="585"/>
                    </a:cubicBezTo>
                    <a:cubicBezTo>
                      <a:pt x="1035" y="533"/>
                      <a:pt x="1032" y="481"/>
                      <a:pt x="1016" y="430"/>
                    </a:cubicBezTo>
                    <a:cubicBezTo>
                      <a:pt x="1015" y="410"/>
                      <a:pt x="1011" y="392"/>
                      <a:pt x="1003" y="375"/>
                    </a:cubicBezTo>
                    <a:cubicBezTo>
                      <a:pt x="988" y="343"/>
                      <a:pt x="972" y="314"/>
                      <a:pt x="956" y="283"/>
                    </a:cubicBezTo>
                    <a:cubicBezTo>
                      <a:pt x="955" y="280"/>
                      <a:pt x="953" y="279"/>
                      <a:pt x="952" y="276"/>
                    </a:cubicBezTo>
                    <a:cubicBezTo>
                      <a:pt x="947" y="268"/>
                      <a:pt x="942" y="260"/>
                      <a:pt x="937" y="254"/>
                    </a:cubicBezTo>
                    <a:cubicBezTo>
                      <a:pt x="905" y="213"/>
                      <a:pt x="872" y="174"/>
                      <a:pt x="833" y="140"/>
                    </a:cubicBezTo>
                    <a:lnTo>
                      <a:pt x="815" y="124"/>
                    </a:lnTo>
                    <a:cubicBezTo>
                      <a:pt x="810" y="122"/>
                      <a:pt x="807" y="119"/>
                      <a:pt x="804" y="117"/>
                    </a:cubicBezTo>
                    <a:cubicBezTo>
                      <a:pt x="774" y="96"/>
                      <a:pt x="734" y="68"/>
                      <a:pt x="702" y="50"/>
                    </a:cubicBezTo>
                    <a:cubicBezTo>
                      <a:pt x="658" y="25"/>
                      <a:pt x="601" y="10"/>
                      <a:pt x="549" y="6"/>
                    </a:cubicBezTo>
                    <a:cubicBezTo>
                      <a:pt x="514" y="4"/>
                      <a:pt x="478" y="0"/>
                      <a:pt x="443"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g2a2663abdf2_0_612"/>
              <p:cNvSpPr/>
              <p:nvPr/>
            </p:nvSpPr>
            <p:spPr>
              <a:xfrm>
                <a:off x="6311600" y="4059600"/>
                <a:ext cx="22450" cy="26825"/>
              </a:xfrm>
              <a:custGeom>
                <a:avLst/>
                <a:gdLst/>
                <a:ahLst/>
                <a:cxnLst/>
                <a:rect l="l" t="t" r="r" b="b"/>
                <a:pathLst>
                  <a:path w="898" h="1073" extrusionOk="0">
                    <a:moveTo>
                      <a:pt x="179" y="1"/>
                    </a:moveTo>
                    <a:cubicBezTo>
                      <a:pt x="158" y="1"/>
                      <a:pt x="137" y="2"/>
                      <a:pt x="116" y="5"/>
                    </a:cubicBezTo>
                    <a:cubicBezTo>
                      <a:pt x="22" y="17"/>
                      <a:pt x="0" y="139"/>
                      <a:pt x="84" y="184"/>
                    </a:cubicBezTo>
                    <a:cubicBezTo>
                      <a:pt x="89" y="188"/>
                      <a:pt x="94" y="190"/>
                      <a:pt x="99" y="193"/>
                    </a:cubicBezTo>
                    <a:cubicBezTo>
                      <a:pt x="100" y="193"/>
                      <a:pt x="109" y="199"/>
                      <a:pt x="113" y="201"/>
                    </a:cubicBezTo>
                    <a:lnTo>
                      <a:pt x="115" y="204"/>
                    </a:lnTo>
                    <a:cubicBezTo>
                      <a:pt x="119" y="207"/>
                      <a:pt x="124" y="210"/>
                      <a:pt x="129" y="214"/>
                    </a:cubicBezTo>
                    <a:cubicBezTo>
                      <a:pt x="139" y="222"/>
                      <a:pt x="147" y="230"/>
                      <a:pt x="157" y="238"/>
                    </a:cubicBezTo>
                    <a:lnTo>
                      <a:pt x="165" y="247"/>
                    </a:lnTo>
                    <a:cubicBezTo>
                      <a:pt x="169" y="256"/>
                      <a:pt x="172" y="266"/>
                      <a:pt x="177" y="275"/>
                    </a:cubicBezTo>
                    <a:cubicBezTo>
                      <a:pt x="181" y="287"/>
                      <a:pt x="183" y="300"/>
                      <a:pt x="187" y="311"/>
                    </a:cubicBezTo>
                    <a:cubicBezTo>
                      <a:pt x="191" y="332"/>
                      <a:pt x="193" y="352"/>
                      <a:pt x="195" y="373"/>
                    </a:cubicBezTo>
                    <a:cubicBezTo>
                      <a:pt x="196" y="405"/>
                      <a:pt x="203" y="435"/>
                      <a:pt x="209" y="466"/>
                    </a:cubicBezTo>
                    <a:cubicBezTo>
                      <a:pt x="218" y="507"/>
                      <a:pt x="221" y="549"/>
                      <a:pt x="221" y="592"/>
                    </a:cubicBezTo>
                    <a:cubicBezTo>
                      <a:pt x="221" y="606"/>
                      <a:pt x="219" y="622"/>
                      <a:pt x="221" y="633"/>
                    </a:cubicBezTo>
                    <a:cubicBezTo>
                      <a:pt x="225" y="668"/>
                      <a:pt x="234" y="702"/>
                      <a:pt x="245" y="734"/>
                    </a:cubicBezTo>
                    <a:cubicBezTo>
                      <a:pt x="252" y="751"/>
                      <a:pt x="256" y="769"/>
                      <a:pt x="262" y="786"/>
                    </a:cubicBezTo>
                    <a:cubicBezTo>
                      <a:pt x="275" y="816"/>
                      <a:pt x="286" y="845"/>
                      <a:pt x="293" y="876"/>
                    </a:cubicBezTo>
                    <a:cubicBezTo>
                      <a:pt x="296" y="890"/>
                      <a:pt x="298" y="905"/>
                      <a:pt x="303" y="919"/>
                    </a:cubicBezTo>
                    <a:cubicBezTo>
                      <a:pt x="336" y="1009"/>
                      <a:pt x="425" y="1073"/>
                      <a:pt x="520" y="1073"/>
                    </a:cubicBezTo>
                    <a:cubicBezTo>
                      <a:pt x="527" y="1073"/>
                      <a:pt x="534" y="1072"/>
                      <a:pt x="542" y="1071"/>
                    </a:cubicBezTo>
                    <a:cubicBezTo>
                      <a:pt x="629" y="1062"/>
                      <a:pt x="697" y="1003"/>
                      <a:pt x="752" y="939"/>
                    </a:cubicBezTo>
                    <a:cubicBezTo>
                      <a:pt x="762" y="929"/>
                      <a:pt x="771" y="915"/>
                      <a:pt x="780" y="904"/>
                    </a:cubicBezTo>
                    <a:cubicBezTo>
                      <a:pt x="803" y="871"/>
                      <a:pt x="833" y="836"/>
                      <a:pt x="845" y="796"/>
                    </a:cubicBezTo>
                    <a:cubicBezTo>
                      <a:pt x="859" y="759"/>
                      <a:pt x="875" y="711"/>
                      <a:pt x="883" y="669"/>
                    </a:cubicBezTo>
                    <a:cubicBezTo>
                      <a:pt x="897" y="598"/>
                      <a:pt x="883" y="527"/>
                      <a:pt x="860" y="460"/>
                    </a:cubicBezTo>
                    <a:cubicBezTo>
                      <a:pt x="840" y="404"/>
                      <a:pt x="812" y="348"/>
                      <a:pt x="781" y="296"/>
                    </a:cubicBezTo>
                    <a:cubicBezTo>
                      <a:pt x="772" y="280"/>
                      <a:pt x="762" y="263"/>
                      <a:pt x="751" y="248"/>
                    </a:cubicBezTo>
                    <a:cubicBezTo>
                      <a:pt x="720" y="204"/>
                      <a:pt x="685" y="165"/>
                      <a:pt x="640" y="137"/>
                    </a:cubicBezTo>
                    <a:cubicBezTo>
                      <a:pt x="560" y="85"/>
                      <a:pt x="475" y="47"/>
                      <a:pt x="380" y="23"/>
                    </a:cubicBezTo>
                    <a:cubicBezTo>
                      <a:pt x="342" y="16"/>
                      <a:pt x="304" y="12"/>
                      <a:pt x="266" y="7"/>
                    </a:cubicBezTo>
                    <a:cubicBezTo>
                      <a:pt x="238" y="3"/>
                      <a:pt x="209" y="1"/>
                      <a:pt x="179" y="1"/>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2a2663abdf2_0_612"/>
              <p:cNvSpPr/>
              <p:nvPr/>
            </p:nvSpPr>
            <p:spPr>
              <a:xfrm>
                <a:off x="6287350" y="4154475"/>
                <a:ext cx="23075" cy="21100"/>
              </a:xfrm>
              <a:custGeom>
                <a:avLst/>
                <a:gdLst/>
                <a:ahLst/>
                <a:cxnLst/>
                <a:rect l="l" t="t" r="r" b="b"/>
                <a:pathLst>
                  <a:path w="923" h="844" extrusionOk="0">
                    <a:moveTo>
                      <a:pt x="496" y="0"/>
                    </a:moveTo>
                    <a:cubicBezTo>
                      <a:pt x="488" y="0"/>
                      <a:pt x="471" y="5"/>
                      <a:pt x="423" y="25"/>
                    </a:cubicBezTo>
                    <a:cubicBezTo>
                      <a:pt x="395" y="39"/>
                      <a:pt x="368" y="54"/>
                      <a:pt x="338" y="67"/>
                    </a:cubicBezTo>
                    <a:cubicBezTo>
                      <a:pt x="315" y="88"/>
                      <a:pt x="290" y="110"/>
                      <a:pt x="266" y="131"/>
                    </a:cubicBezTo>
                    <a:cubicBezTo>
                      <a:pt x="264" y="134"/>
                      <a:pt x="261" y="138"/>
                      <a:pt x="259" y="141"/>
                    </a:cubicBezTo>
                    <a:cubicBezTo>
                      <a:pt x="245" y="147"/>
                      <a:pt x="234" y="152"/>
                      <a:pt x="219" y="156"/>
                    </a:cubicBezTo>
                    <a:lnTo>
                      <a:pt x="239" y="152"/>
                    </a:lnTo>
                    <a:lnTo>
                      <a:pt x="239" y="152"/>
                    </a:lnTo>
                    <a:lnTo>
                      <a:pt x="218" y="162"/>
                    </a:lnTo>
                    <a:cubicBezTo>
                      <a:pt x="188" y="171"/>
                      <a:pt x="157" y="176"/>
                      <a:pt x="131" y="194"/>
                    </a:cubicBezTo>
                    <a:cubicBezTo>
                      <a:pt x="97" y="214"/>
                      <a:pt x="72" y="243"/>
                      <a:pt x="55" y="276"/>
                    </a:cubicBezTo>
                    <a:cubicBezTo>
                      <a:pt x="30" y="307"/>
                      <a:pt x="15" y="343"/>
                      <a:pt x="10" y="383"/>
                    </a:cubicBezTo>
                    <a:cubicBezTo>
                      <a:pt x="0" y="433"/>
                      <a:pt x="6" y="482"/>
                      <a:pt x="23" y="530"/>
                    </a:cubicBezTo>
                    <a:cubicBezTo>
                      <a:pt x="40" y="569"/>
                      <a:pt x="60" y="610"/>
                      <a:pt x="83" y="645"/>
                    </a:cubicBezTo>
                    <a:cubicBezTo>
                      <a:pt x="126" y="709"/>
                      <a:pt x="186" y="766"/>
                      <a:pt x="256" y="801"/>
                    </a:cubicBezTo>
                    <a:cubicBezTo>
                      <a:pt x="325" y="834"/>
                      <a:pt x="400" y="844"/>
                      <a:pt x="476" y="844"/>
                    </a:cubicBezTo>
                    <a:cubicBezTo>
                      <a:pt x="484" y="844"/>
                      <a:pt x="493" y="843"/>
                      <a:pt x="501" y="843"/>
                    </a:cubicBezTo>
                    <a:cubicBezTo>
                      <a:pt x="540" y="842"/>
                      <a:pt x="592" y="828"/>
                      <a:pt x="616" y="819"/>
                    </a:cubicBezTo>
                    <a:cubicBezTo>
                      <a:pt x="689" y="795"/>
                      <a:pt x="741" y="755"/>
                      <a:pt x="792" y="699"/>
                    </a:cubicBezTo>
                    <a:cubicBezTo>
                      <a:pt x="855" y="634"/>
                      <a:pt x="899" y="530"/>
                      <a:pt x="913" y="441"/>
                    </a:cubicBezTo>
                    <a:cubicBezTo>
                      <a:pt x="921" y="406"/>
                      <a:pt x="922" y="374"/>
                      <a:pt x="917" y="342"/>
                    </a:cubicBezTo>
                    <a:cubicBezTo>
                      <a:pt x="911" y="310"/>
                      <a:pt x="904" y="280"/>
                      <a:pt x="896" y="249"/>
                    </a:cubicBezTo>
                    <a:cubicBezTo>
                      <a:pt x="880" y="192"/>
                      <a:pt x="838" y="138"/>
                      <a:pt x="793" y="99"/>
                    </a:cubicBezTo>
                    <a:cubicBezTo>
                      <a:pt x="776" y="87"/>
                      <a:pt x="719" y="42"/>
                      <a:pt x="699" y="35"/>
                    </a:cubicBezTo>
                    <a:cubicBezTo>
                      <a:pt x="673" y="24"/>
                      <a:pt x="621" y="8"/>
                      <a:pt x="611" y="7"/>
                    </a:cubicBezTo>
                    <a:cubicBezTo>
                      <a:pt x="589" y="3"/>
                      <a:pt x="572" y="1"/>
                      <a:pt x="556" y="1"/>
                    </a:cubicBezTo>
                    <a:cubicBezTo>
                      <a:pt x="544" y="1"/>
                      <a:pt x="533" y="2"/>
                      <a:pt x="522" y="4"/>
                    </a:cubicBezTo>
                    <a:cubicBezTo>
                      <a:pt x="519" y="4"/>
                      <a:pt x="516" y="4"/>
                      <a:pt x="514" y="4"/>
                    </a:cubicBezTo>
                    <a:cubicBezTo>
                      <a:pt x="504" y="4"/>
                      <a:pt x="504" y="0"/>
                      <a:pt x="496" y="0"/>
                    </a:cubicBezTo>
                    <a:close/>
                  </a:path>
                </a:pathLst>
              </a:custGeom>
              <a:solidFill>
                <a:srgbClr val="EB797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19" name="Google Shape;219;g2a2663abdf2_0_612"/>
          <p:cNvGrpSpPr/>
          <p:nvPr/>
        </p:nvGrpSpPr>
        <p:grpSpPr>
          <a:xfrm rot="-810352">
            <a:off x="1024382" y="4244918"/>
            <a:ext cx="761374" cy="717268"/>
            <a:chOff x="3312850" y="3398925"/>
            <a:chExt cx="443650" cy="418275"/>
          </a:xfrm>
        </p:grpSpPr>
        <p:sp>
          <p:nvSpPr>
            <p:cNvPr id="220" name="Google Shape;220;g2a2663abdf2_0_612"/>
            <p:cNvSpPr/>
            <p:nvPr/>
          </p:nvSpPr>
          <p:spPr>
            <a:xfrm>
              <a:off x="3456350" y="3549675"/>
              <a:ext cx="214000" cy="267525"/>
            </a:xfrm>
            <a:custGeom>
              <a:avLst/>
              <a:gdLst/>
              <a:ahLst/>
              <a:cxnLst/>
              <a:rect l="l" t="t" r="r" b="b"/>
              <a:pathLst>
                <a:path w="8560" h="10701" extrusionOk="0">
                  <a:moveTo>
                    <a:pt x="305" y="1"/>
                  </a:moveTo>
                  <a:cubicBezTo>
                    <a:pt x="180" y="1"/>
                    <a:pt x="70" y="66"/>
                    <a:pt x="17" y="236"/>
                  </a:cubicBezTo>
                  <a:cubicBezTo>
                    <a:pt x="1" y="288"/>
                    <a:pt x="47" y="334"/>
                    <a:pt x="95" y="334"/>
                  </a:cubicBezTo>
                  <a:cubicBezTo>
                    <a:pt x="103" y="334"/>
                    <a:pt x="111" y="333"/>
                    <a:pt x="118" y="330"/>
                  </a:cubicBezTo>
                  <a:cubicBezTo>
                    <a:pt x="125" y="328"/>
                    <a:pt x="132" y="327"/>
                    <a:pt x="139" y="327"/>
                  </a:cubicBezTo>
                  <a:cubicBezTo>
                    <a:pt x="276" y="327"/>
                    <a:pt x="488" y="668"/>
                    <a:pt x="550" y="755"/>
                  </a:cubicBezTo>
                  <a:cubicBezTo>
                    <a:pt x="676" y="928"/>
                    <a:pt x="799" y="1104"/>
                    <a:pt x="916" y="1283"/>
                  </a:cubicBezTo>
                  <a:cubicBezTo>
                    <a:pt x="1168" y="1668"/>
                    <a:pt x="1398" y="2069"/>
                    <a:pt x="1603" y="2479"/>
                  </a:cubicBezTo>
                  <a:cubicBezTo>
                    <a:pt x="2026" y="3322"/>
                    <a:pt x="2341" y="4217"/>
                    <a:pt x="2567" y="5133"/>
                  </a:cubicBezTo>
                  <a:cubicBezTo>
                    <a:pt x="2788" y="6033"/>
                    <a:pt x="2907" y="6955"/>
                    <a:pt x="2921" y="7881"/>
                  </a:cubicBezTo>
                  <a:cubicBezTo>
                    <a:pt x="2929" y="8344"/>
                    <a:pt x="2912" y="8807"/>
                    <a:pt x="2866" y="9267"/>
                  </a:cubicBezTo>
                  <a:cubicBezTo>
                    <a:pt x="2822" y="9706"/>
                    <a:pt x="2697" y="10173"/>
                    <a:pt x="2823" y="10607"/>
                  </a:cubicBezTo>
                  <a:cubicBezTo>
                    <a:pt x="2839" y="10665"/>
                    <a:pt x="2898" y="10700"/>
                    <a:pt x="2954" y="10700"/>
                  </a:cubicBezTo>
                  <a:cubicBezTo>
                    <a:pt x="2989" y="10700"/>
                    <a:pt x="3023" y="10687"/>
                    <a:pt x="3046" y="10658"/>
                  </a:cubicBezTo>
                  <a:cubicBezTo>
                    <a:pt x="3297" y="10355"/>
                    <a:pt x="3350" y="9970"/>
                    <a:pt x="3396" y="9589"/>
                  </a:cubicBezTo>
                  <a:cubicBezTo>
                    <a:pt x="3444" y="9183"/>
                    <a:pt x="3474" y="8776"/>
                    <a:pt x="3483" y="8368"/>
                  </a:cubicBezTo>
                  <a:cubicBezTo>
                    <a:pt x="3495" y="7856"/>
                    <a:pt x="3470" y="7346"/>
                    <a:pt x="3419" y="6838"/>
                  </a:cubicBezTo>
                  <a:cubicBezTo>
                    <a:pt x="3448" y="6509"/>
                    <a:pt x="3479" y="6183"/>
                    <a:pt x="3580" y="5867"/>
                  </a:cubicBezTo>
                  <a:cubicBezTo>
                    <a:pt x="3702" y="5492"/>
                    <a:pt x="3896" y="5140"/>
                    <a:pt x="4102" y="4804"/>
                  </a:cubicBezTo>
                  <a:cubicBezTo>
                    <a:pt x="4496" y="4167"/>
                    <a:pt x="4935" y="3545"/>
                    <a:pt x="5385" y="2947"/>
                  </a:cubicBezTo>
                  <a:cubicBezTo>
                    <a:pt x="5808" y="2384"/>
                    <a:pt x="6269" y="1841"/>
                    <a:pt x="6798" y="1373"/>
                  </a:cubicBezTo>
                  <a:cubicBezTo>
                    <a:pt x="7063" y="1140"/>
                    <a:pt x="7350" y="937"/>
                    <a:pt x="7648" y="747"/>
                  </a:cubicBezTo>
                  <a:cubicBezTo>
                    <a:pt x="7948" y="557"/>
                    <a:pt x="8276" y="428"/>
                    <a:pt x="8522" y="171"/>
                  </a:cubicBezTo>
                  <a:cubicBezTo>
                    <a:pt x="8559" y="126"/>
                    <a:pt x="8542" y="40"/>
                    <a:pt x="8477" y="31"/>
                  </a:cubicBezTo>
                  <a:cubicBezTo>
                    <a:pt x="8423" y="23"/>
                    <a:pt x="8369" y="19"/>
                    <a:pt x="8315" y="19"/>
                  </a:cubicBezTo>
                  <a:cubicBezTo>
                    <a:pt x="7654" y="19"/>
                    <a:pt x="6967" y="579"/>
                    <a:pt x="6495" y="976"/>
                  </a:cubicBezTo>
                  <a:cubicBezTo>
                    <a:pt x="5886" y="1488"/>
                    <a:pt x="5366" y="2093"/>
                    <a:pt x="4885" y="2726"/>
                  </a:cubicBezTo>
                  <a:cubicBezTo>
                    <a:pt x="4392" y="3374"/>
                    <a:pt x="3903" y="4048"/>
                    <a:pt x="3499" y="4757"/>
                  </a:cubicBezTo>
                  <a:cubicBezTo>
                    <a:pt x="3390" y="4949"/>
                    <a:pt x="3281" y="5157"/>
                    <a:pt x="3188" y="5372"/>
                  </a:cubicBezTo>
                  <a:cubicBezTo>
                    <a:pt x="2877" y="3941"/>
                    <a:pt x="2318" y="2564"/>
                    <a:pt x="1537" y="1324"/>
                  </a:cubicBezTo>
                  <a:cubicBezTo>
                    <a:pt x="1302" y="949"/>
                    <a:pt x="1050" y="504"/>
                    <a:pt x="727" y="198"/>
                  </a:cubicBezTo>
                  <a:cubicBezTo>
                    <a:pt x="610" y="87"/>
                    <a:pt x="448" y="1"/>
                    <a:pt x="305"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g2a2663abdf2_0_612"/>
            <p:cNvSpPr/>
            <p:nvPr/>
          </p:nvSpPr>
          <p:spPr>
            <a:xfrm>
              <a:off x="3312850" y="3398925"/>
              <a:ext cx="213600" cy="198975"/>
            </a:xfrm>
            <a:custGeom>
              <a:avLst/>
              <a:gdLst/>
              <a:ahLst/>
              <a:cxnLst/>
              <a:rect l="l" t="t" r="r" b="b"/>
              <a:pathLst>
                <a:path w="8544" h="7959" extrusionOk="0">
                  <a:moveTo>
                    <a:pt x="4444" y="0"/>
                  </a:moveTo>
                  <a:cubicBezTo>
                    <a:pt x="4163" y="0"/>
                    <a:pt x="3886" y="137"/>
                    <a:pt x="3790" y="434"/>
                  </a:cubicBezTo>
                  <a:cubicBezTo>
                    <a:pt x="3597" y="1033"/>
                    <a:pt x="3579" y="1771"/>
                    <a:pt x="3687" y="2533"/>
                  </a:cubicBezTo>
                  <a:cubicBezTo>
                    <a:pt x="3141" y="2228"/>
                    <a:pt x="2586" y="1953"/>
                    <a:pt x="1954" y="1878"/>
                  </a:cubicBezTo>
                  <a:cubicBezTo>
                    <a:pt x="1932" y="1875"/>
                    <a:pt x="1910" y="1874"/>
                    <a:pt x="1887" y="1874"/>
                  </a:cubicBezTo>
                  <a:cubicBezTo>
                    <a:pt x="1428" y="1874"/>
                    <a:pt x="987" y="2421"/>
                    <a:pt x="1258" y="2859"/>
                  </a:cubicBezTo>
                  <a:cubicBezTo>
                    <a:pt x="1584" y="3386"/>
                    <a:pt x="2013" y="3776"/>
                    <a:pt x="2467" y="4165"/>
                  </a:cubicBezTo>
                  <a:cubicBezTo>
                    <a:pt x="2158" y="4147"/>
                    <a:pt x="1849" y="4136"/>
                    <a:pt x="1538" y="4136"/>
                  </a:cubicBezTo>
                  <a:cubicBezTo>
                    <a:pt x="1220" y="4136"/>
                    <a:pt x="901" y="4147"/>
                    <a:pt x="580" y="4173"/>
                  </a:cubicBezTo>
                  <a:cubicBezTo>
                    <a:pt x="349" y="4191"/>
                    <a:pt x="117" y="4398"/>
                    <a:pt x="46" y="4613"/>
                  </a:cubicBezTo>
                  <a:cubicBezTo>
                    <a:pt x="17" y="4699"/>
                    <a:pt x="1" y="4753"/>
                    <a:pt x="5" y="4843"/>
                  </a:cubicBezTo>
                  <a:cubicBezTo>
                    <a:pt x="6" y="4888"/>
                    <a:pt x="9" y="4931"/>
                    <a:pt x="10" y="4976"/>
                  </a:cubicBezTo>
                  <a:cubicBezTo>
                    <a:pt x="21" y="5218"/>
                    <a:pt x="245" y="5424"/>
                    <a:pt x="450" y="5510"/>
                  </a:cubicBezTo>
                  <a:cubicBezTo>
                    <a:pt x="913" y="5706"/>
                    <a:pt x="1422" y="5898"/>
                    <a:pt x="1951" y="6068"/>
                  </a:cubicBezTo>
                  <a:cubicBezTo>
                    <a:pt x="1645" y="6209"/>
                    <a:pt x="1367" y="6383"/>
                    <a:pt x="1188" y="6626"/>
                  </a:cubicBezTo>
                  <a:cubicBezTo>
                    <a:pt x="786" y="7168"/>
                    <a:pt x="1200" y="7792"/>
                    <a:pt x="1774" y="7918"/>
                  </a:cubicBezTo>
                  <a:cubicBezTo>
                    <a:pt x="1904" y="7947"/>
                    <a:pt x="2043" y="7959"/>
                    <a:pt x="2188" y="7959"/>
                  </a:cubicBezTo>
                  <a:cubicBezTo>
                    <a:pt x="2742" y="7959"/>
                    <a:pt x="3374" y="7782"/>
                    <a:pt x="3860" y="7667"/>
                  </a:cubicBezTo>
                  <a:cubicBezTo>
                    <a:pt x="5490" y="7280"/>
                    <a:pt x="6373" y="6920"/>
                    <a:pt x="7229" y="5425"/>
                  </a:cubicBezTo>
                  <a:cubicBezTo>
                    <a:pt x="7996" y="4089"/>
                    <a:pt x="8543" y="2558"/>
                    <a:pt x="8140" y="983"/>
                  </a:cubicBezTo>
                  <a:cubicBezTo>
                    <a:pt x="8061" y="676"/>
                    <a:pt x="7808" y="455"/>
                    <a:pt x="7512" y="455"/>
                  </a:cubicBezTo>
                  <a:cubicBezTo>
                    <a:pt x="7426" y="455"/>
                    <a:pt x="7337" y="474"/>
                    <a:pt x="7247" y="515"/>
                  </a:cubicBezTo>
                  <a:cubicBezTo>
                    <a:pt x="6578" y="819"/>
                    <a:pt x="6220" y="1510"/>
                    <a:pt x="5994" y="2208"/>
                  </a:cubicBezTo>
                  <a:cubicBezTo>
                    <a:pt x="5983" y="2178"/>
                    <a:pt x="5971" y="2150"/>
                    <a:pt x="5960" y="2120"/>
                  </a:cubicBezTo>
                  <a:cubicBezTo>
                    <a:pt x="5705" y="1375"/>
                    <a:pt x="5574" y="278"/>
                    <a:pt x="4680" y="33"/>
                  </a:cubicBezTo>
                  <a:cubicBezTo>
                    <a:pt x="4604" y="11"/>
                    <a:pt x="4524" y="0"/>
                    <a:pt x="44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g2a2663abdf2_0_612"/>
            <p:cNvSpPr/>
            <p:nvPr/>
          </p:nvSpPr>
          <p:spPr>
            <a:xfrm>
              <a:off x="3572000" y="3425750"/>
              <a:ext cx="184500" cy="166000"/>
            </a:xfrm>
            <a:custGeom>
              <a:avLst/>
              <a:gdLst/>
              <a:ahLst/>
              <a:cxnLst/>
              <a:rect l="l" t="t" r="r" b="b"/>
              <a:pathLst>
                <a:path w="7380" h="6640" extrusionOk="0">
                  <a:moveTo>
                    <a:pt x="3083" y="1"/>
                  </a:moveTo>
                  <a:cubicBezTo>
                    <a:pt x="2825" y="1"/>
                    <a:pt x="2580" y="150"/>
                    <a:pt x="2503" y="490"/>
                  </a:cubicBezTo>
                  <a:cubicBezTo>
                    <a:pt x="2353" y="1156"/>
                    <a:pt x="2258" y="1827"/>
                    <a:pt x="2174" y="2500"/>
                  </a:cubicBezTo>
                  <a:cubicBezTo>
                    <a:pt x="1883" y="2189"/>
                    <a:pt x="1569" y="1897"/>
                    <a:pt x="1220" y="1655"/>
                  </a:cubicBezTo>
                  <a:cubicBezTo>
                    <a:pt x="1108" y="1577"/>
                    <a:pt x="990" y="1543"/>
                    <a:pt x="875" y="1543"/>
                  </a:cubicBezTo>
                  <a:cubicBezTo>
                    <a:pt x="418" y="1543"/>
                    <a:pt x="0" y="2078"/>
                    <a:pt x="149" y="2538"/>
                  </a:cubicBezTo>
                  <a:cubicBezTo>
                    <a:pt x="328" y="3087"/>
                    <a:pt x="643" y="3621"/>
                    <a:pt x="957" y="4102"/>
                  </a:cubicBezTo>
                  <a:cubicBezTo>
                    <a:pt x="1874" y="5508"/>
                    <a:pt x="3569" y="6639"/>
                    <a:pt x="5303" y="6639"/>
                  </a:cubicBezTo>
                  <a:cubicBezTo>
                    <a:pt x="5771" y="6639"/>
                    <a:pt x="6241" y="6557"/>
                    <a:pt x="6700" y="6376"/>
                  </a:cubicBezTo>
                  <a:cubicBezTo>
                    <a:pt x="7088" y="6223"/>
                    <a:pt x="7250" y="5723"/>
                    <a:pt x="6917" y="5416"/>
                  </a:cubicBezTo>
                  <a:cubicBezTo>
                    <a:pt x="6731" y="5243"/>
                    <a:pt x="6507" y="5092"/>
                    <a:pt x="6260" y="4959"/>
                  </a:cubicBezTo>
                  <a:cubicBezTo>
                    <a:pt x="6555" y="4805"/>
                    <a:pt x="6827" y="4618"/>
                    <a:pt x="7042" y="4352"/>
                  </a:cubicBezTo>
                  <a:cubicBezTo>
                    <a:pt x="7379" y="3934"/>
                    <a:pt x="7256" y="3226"/>
                    <a:pt x="6667" y="3111"/>
                  </a:cubicBezTo>
                  <a:cubicBezTo>
                    <a:pt x="6517" y="3081"/>
                    <a:pt x="6370" y="3068"/>
                    <a:pt x="6225" y="3068"/>
                  </a:cubicBezTo>
                  <a:cubicBezTo>
                    <a:pt x="6013" y="3068"/>
                    <a:pt x="5806" y="3095"/>
                    <a:pt x="5601" y="3139"/>
                  </a:cubicBezTo>
                  <a:cubicBezTo>
                    <a:pt x="5882" y="2495"/>
                    <a:pt x="6134" y="1829"/>
                    <a:pt x="6228" y="1142"/>
                  </a:cubicBezTo>
                  <a:cubicBezTo>
                    <a:pt x="6279" y="764"/>
                    <a:pt x="5977" y="433"/>
                    <a:pt x="5649" y="433"/>
                  </a:cubicBezTo>
                  <a:cubicBezTo>
                    <a:pt x="5515" y="433"/>
                    <a:pt x="5376" y="489"/>
                    <a:pt x="5256" y="620"/>
                  </a:cubicBezTo>
                  <a:cubicBezTo>
                    <a:pt x="4747" y="1175"/>
                    <a:pt x="4346" y="1818"/>
                    <a:pt x="3931" y="2447"/>
                  </a:cubicBezTo>
                  <a:cubicBezTo>
                    <a:pt x="3906" y="1835"/>
                    <a:pt x="3869" y="1227"/>
                    <a:pt x="3791" y="618"/>
                  </a:cubicBezTo>
                  <a:cubicBezTo>
                    <a:pt x="3742" y="233"/>
                    <a:pt x="3404" y="1"/>
                    <a:pt x="308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3" name="Google Shape;223;g2a2663abdf2_0_612"/>
            <p:cNvSpPr/>
            <p:nvPr/>
          </p:nvSpPr>
          <p:spPr>
            <a:xfrm>
              <a:off x="3418950" y="3509225"/>
              <a:ext cx="72125" cy="68575"/>
            </a:xfrm>
            <a:custGeom>
              <a:avLst/>
              <a:gdLst/>
              <a:ahLst/>
              <a:cxnLst/>
              <a:rect l="l" t="t" r="r" b="b"/>
              <a:pathLst>
                <a:path w="2885" h="2743" extrusionOk="0">
                  <a:moveTo>
                    <a:pt x="1530" y="1"/>
                  </a:moveTo>
                  <a:cubicBezTo>
                    <a:pt x="1489" y="1"/>
                    <a:pt x="1447" y="23"/>
                    <a:pt x="1436" y="65"/>
                  </a:cubicBezTo>
                  <a:cubicBezTo>
                    <a:pt x="1444" y="60"/>
                    <a:pt x="1448" y="58"/>
                    <a:pt x="1449" y="58"/>
                  </a:cubicBezTo>
                  <a:lnTo>
                    <a:pt x="1449" y="58"/>
                  </a:lnTo>
                  <a:cubicBezTo>
                    <a:pt x="1451" y="58"/>
                    <a:pt x="1447" y="62"/>
                    <a:pt x="1437" y="71"/>
                  </a:cubicBezTo>
                  <a:cubicBezTo>
                    <a:pt x="1411" y="92"/>
                    <a:pt x="1392" y="118"/>
                    <a:pt x="1379" y="149"/>
                  </a:cubicBezTo>
                  <a:cubicBezTo>
                    <a:pt x="1362" y="197"/>
                    <a:pt x="1362" y="258"/>
                    <a:pt x="1357" y="309"/>
                  </a:cubicBezTo>
                  <a:cubicBezTo>
                    <a:pt x="1351" y="418"/>
                    <a:pt x="1363" y="528"/>
                    <a:pt x="1371" y="637"/>
                  </a:cubicBezTo>
                  <a:cubicBezTo>
                    <a:pt x="1385" y="831"/>
                    <a:pt x="1395" y="1025"/>
                    <a:pt x="1419" y="1218"/>
                  </a:cubicBezTo>
                  <a:cubicBezTo>
                    <a:pt x="1439" y="1380"/>
                    <a:pt x="1460" y="1541"/>
                    <a:pt x="1478" y="1704"/>
                  </a:cubicBezTo>
                  <a:cubicBezTo>
                    <a:pt x="1369" y="1620"/>
                    <a:pt x="1259" y="1535"/>
                    <a:pt x="1152" y="1451"/>
                  </a:cubicBezTo>
                  <a:cubicBezTo>
                    <a:pt x="1022" y="1347"/>
                    <a:pt x="889" y="1249"/>
                    <a:pt x="751" y="1157"/>
                  </a:cubicBezTo>
                  <a:cubicBezTo>
                    <a:pt x="674" y="1107"/>
                    <a:pt x="594" y="1054"/>
                    <a:pt x="500" y="1041"/>
                  </a:cubicBezTo>
                  <a:cubicBezTo>
                    <a:pt x="493" y="1040"/>
                    <a:pt x="484" y="1039"/>
                    <a:pt x="475" y="1039"/>
                  </a:cubicBezTo>
                  <a:cubicBezTo>
                    <a:pt x="420" y="1039"/>
                    <a:pt x="336" y="1057"/>
                    <a:pt x="323" y="1113"/>
                  </a:cubicBezTo>
                  <a:cubicBezTo>
                    <a:pt x="278" y="1289"/>
                    <a:pt x="387" y="1413"/>
                    <a:pt x="491" y="1543"/>
                  </a:cubicBezTo>
                  <a:cubicBezTo>
                    <a:pt x="590" y="1669"/>
                    <a:pt x="699" y="1782"/>
                    <a:pt x="809" y="1899"/>
                  </a:cubicBezTo>
                  <a:cubicBezTo>
                    <a:pt x="814" y="1904"/>
                    <a:pt x="819" y="1911"/>
                    <a:pt x="824" y="1916"/>
                  </a:cubicBezTo>
                  <a:cubicBezTo>
                    <a:pt x="768" y="1916"/>
                    <a:pt x="711" y="1915"/>
                    <a:pt x="654" y="1915"/>
                  </a:cubicBezTo>
                  <a:cubicBezTo>
                    <a:pt x="606" y="1915"/>
                    <a:pt x="559" y="1916"/>
                    <a:pt x="512" y="1918"/>
                  </a:cubicBezTo>
                  <a:cubicBezTo>
                    <a:pt x="350" y="1926"/>
                    <a:pt x="140" y="1959"/>
                    <a:pt x="39" y="2097"/>
                  </a:cubicBezTo>
                  <a:cubicBezTo>
                    <a:pt x="1" y="2150"/>
                    <a:pt x="1" y="2228"/>
                    <a:pt x="42" y="2280"/>
                  </a:cubicBezTo>
                  <a:cubicBezTo>
                    <a:pt x="147" y="2410"/>
                    <a:pt x="352" y="2439"/>
                    <a:pt x="511" y="2460"/>
                  </a:cubicBezTo>
                  <a:cubicBezTo>
                    <a:pt x="662" y="2480"/>
                    <a:pt x="813" y="2506"/>
                    <a:pt x="962" y="2538"/>
                  </a:cubicBezTo>
                  <a:cubicBezTo>
                    <a:pt x="992" y="2546"/>
                    <a:pt x="1023" y="2552"/>
                    <a:pt x="1051" y="2558"/>
                  </a:cubicBezTo>
                  <a:cubicBezTo>
                    <a:pt x="1056" y="2560"/>
                    <a:pt x="1128" y="2578"/>
                    <a:pt x="1137" y="2581"/>
                  </a:cubicBezTo>
                  <a:cubicBezTo>
                    <a:pt x="1228" y="2605"/>
                    <a:pt x="1319" y="2629"/>
                    <a:pt x="1411" y="2650"/>
                  </a:cubicBezTo>
                  <a:cubicBezTo>
                    <a:pt x="1420" y="2652"/>
                    <a:pt x="1428" y="2653"/>
                    <a:pt x="1434" y="2655"/>
                  </a:cubicBezTo>
                  <a:cubicBezTo>
                    <a:pt x="1446" y="2658"/>
                    <a:pt x="1460" y="2661"/>
                    <a:pt x="1473" y="2666"/>
                  </a:cubicBezTo>
                  <a:cubicBezTo>
                    <a:pt x="1503" y="2673"/>
                    <a:pt x="1535" y="2681"/>
                    <a:pt x="1565" y="2690"/>
                  </a:cubicBezTo>
                  <a:cubicBezTo>
                    <a:pt x="1624" y="2707"/>
                    <a:pt x="1687" y="2729"/>
                    <a:pt x="1748" y="2739"/>
                  </a:cubicBezTo>
                  <a:cubicBezTo>
                    <a:pt x="1768" y="2741"/>
                    <a:pt x="1787" y="2743"/>
                    <a:pt x="1804" y="2743"/>
                  </a:cubicBezTo>
                  <a:cubicBezTo>
                    <a:pt x="1865" y="2743"/>
                    <a:pt x="1918" y="2728"/>
                    <a:pt x="1982" y="2708"/>
                  </a:cubicBezTo>
                  <a:cubicBezTo>
                    <a:pt x="2012" y="2699"/>
                    <a:pt x="2036" y="2681"/>
                    <a:pt x="2061" y="2659"/>
                  </a:cubicBezTo>
                  <a:cubicBezTo>
                    <a:pt x="2077" y="2666"/>
                    <a:pt x="2092" y="2673"/>
                    <a:pt x="2109" y="2678"/>
                  </a:cubicBezTo>
                  <a:cubicBezTo>
                    <a:pt x="2136" y="2685"/>
                    <a:pt x="2164" y="2688"/>
                    <a:pt x="2192" y="2688"/>
                  </a:cubicBezTo>
                  <a:cubicBezTo>
                    <a:pt x="2300" y="2688"/>
                    <a:pt x="2417" y="2642"/>
                    <a:pt x="2474" y="2550"/>
                  </a:cubicBezTo>
                  <a:cubicBezTo>
                    <a:pt x="2594" y="2353"/>
                    <a:pt x="2631" y="2131"/>
                    <a:pt x="2666" y="1903"/>
                  </a:cubicBezTo>
                  <a:cubicBezTo>
                    <a:pt x="2693" y="1723"/>
                    <a:pt x="2712" y="1540"/>
                    <a:pt x="2738" y="1359"/>
                  </a:cubicBezTo>
                  <a:cubicBezTo>
                    <a:pt x="2764" y="1180"/>
                    <a:pt x="2802" y="999"/>
                    <a:pt x="2824" y="820"/>
                  </a:cubicBezTo>
                  <a:cubicBezTo>
                    <a:pt x="2848" y="628"/>
                    <a:pt x="2884" y="414"/>
                    <a:pt x="2807" y="235"/>
                  </a:cubicBezTo>
                  <a:cubicBezTo>
                    <a:pt x="2773" y="155"/>
                    <a:pt x="2696" y="112"/>
                    <a:pt x="2617" y="112"/>
                  </a:cubicBezTo>
                  <a:cubicBezTo>
                    <a:pt x="2573" y="112"/>
                    <a:pt x="2528" y="126"/>
                    <a:pt x="2490" y="154"/>
                  </a:cubicBezTo>
                  <a:cubicBezTo>
                    <a:pt x="2336" y="272"/>
                    <a:pt x="2260" y="487"/>
                    <a:pt x="2195" y="666"/>
                  </a:cubicBezTo>
                  <a:cubicBezTo>
                    <a:pt x="2137" y="828"/>
                    <a:pt x="2094" y="997"/>
                    <a:pt x="2049" y="1162"/>
                  </a:cubicBezTo>
                  <a:cubicBezTo>
                    <a:pt x="2045" y="1148"/>
                    <a:pt x="2042" y="1134"/>
                    <a:pt x="2038" y="1120"/>
                  </a:cubicBezTo>
                  <a:cubicBezTo>
                    <a:pt x="1988" y="922"/>
                    <a:pt x="1927" y="727"/>
                    <a:pt x="1867" y="531"/>
                  </a:cubicBezTo>
                  <a:cubicBezTo>
                    <a:pt x="1838" y="435"/>
                    <a:pt x="1814" y="336"/>
                    <a:pt x="1772" y="243"/>
                  </a:cubicBezTo>
                  <a:cubicBezTo>
                    <a:pt x="1752" y="197"/>
                    <a:pt x="1729" y="140"/>
                    <a:pt x="1697" y="101"/>
                  </a:cubicBezTo>
                  <a:cubicBezTo>
                    <a:pt x="1677" y="75"/>
                    <a:pt x="1650" y="55"/>
                    <a:pt x="1619" y="44"/>
                  </a:cubicBezTo>
                  <a:cubicBezTo>
                    <a:pt x="1606" y="38"/>
                    <a:pt x="1600" y="35"/>
                    <a:pt x="1601" y="35"/>
                  </a:cubicBezTo>
                  <a:lnTo>
                    <a:pt x="1601" y="35"/>
                  </a:lnTo>
                  <a:cubicBezTo>
                    <a:pt x="1601" y="35"/>
                    <a:pt x="1605" y="37"/>
                    <a:pt x="1611" y="39"/>
                  </a:cubicBezTo>
                  <a:cubicBezTo>
                    <a:pt x="1593" y="13"/>
                    <a:pt x="1561" y="1"/>
                    <a:pt x="1530" y="1"/>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g2a2663abdf2_0_612"/>
            <p:cNvSpPr/>
            <p:nvPr/>
          </p:nvSpPr>
          <p:spPr>
            <a:xfrm>
              <a:off x="3612825" y="3521475"/>
              <a:ext cx="69725" cy="66375"/>
            </a:xfrm>
            <a:custGeom>
              <a:avLst/>
              <a:gdLst/>
              <a:ahLst/>
              <a:cxnLst/>
              <a:rect l="l" t="t" r="r" b="b"/>
              <a:pathLst>
                <a:path w="2789" h="2655" extrusionOk="0">
                  <a:moveTo>
                    <a:pt x="1219" y="1"/>
                  </a:moveTo>
                  <a:cubicBezTo>
                    <a:pt x="1160" y="1"/>
                    <a:pt x="1100" y="25"/>
                    <a:pt x="1069" y="74"/>
                  </a:cubicBezTo>
                  <a:cubicBezTo>
                    <a:pt x="1015" y="154"/>
                    <a:pt x="968" y="227"/>
                    <a:pt x="946" y="321"/>
                  </a:cubicBezTo>
                  <a:cubicBezTo>
                    <a:pt x="925" y="408"/>
                    <a:pt x="904" y="493"/>
                    <a:pt x="882" y="581"/>
                  </a:cubicBezTo>
                  <a:cubicBezTo>
                    <a:pt x="843" y="742"/>
                    <a:pt x="804" y="901"/>
                    <a:pt x="763" y="1067"/>
                  </a:cubicBezTo>
                  <a:cubicBezTo>
                    <a:pt x="760" y="1057"/>
                    <a:pt x="756" y="1045"/>
                    <a:pt x="752" y="1035"/>
                  </a:cubicBezTo>
                  <a:cubicBezTo>
                    <a:pt x="708" y="925"/>
                    <a:pt x="663" y="816"/>
                    <a:pt x="617" y="705"/>
                  </a:cubicBezTo>
                  <a:cubicBezTo>
                    <a:pt x="569" y="586"/>
                    <a:pt x="505" y="480"/>
                    <a:pt x="440" y="368"/>
                  </a:cubicBezTo>
                  <a:cubicBezTo>
                    <a:pt x="393" y="290"/>
                    <a:pt x="322" y="235"/>
                    <a:pt x="235" y="235"/>
                  </a:cubicBezTo>
                  <a:cubicBezTo>
                    <a:pt x="215" y="235"/>
                    <a:pt x="193" y="239"/>
                    <a:pt x="171" y="245"/>
                  </a:cubicBezTo>
                  <a:cubicBezTo>
                    <a:pt x="58" y="278"/>
                    <a:pt x="1" y="382"/>
                    <a:pt x="10" y="496"/>
                  </a:cubicBezTo>
                  <a:cubicBezTo>
                    <a:pt x="16" y="574"/>
                    <a:pt x="22" y="652"/>
                    <a:pt x="31" y="730"/>
                  </a:cubicBezTo>
                  <a:cubicBezTo>
                    <a:pt x="40" y="810"/>
                    <a:pt x="66" y="892"/>
                    <a:pt x="85" y="971"/>
                  </a:cubicBezTo>
                  <a:cubicBezTo>
                    <a:pt x="124" y="1128"/>
                    <a:pt x="158" y="1285"/>
                    <a:pt x="198" y="1442"/>
                  </a:cubicBezTo>
                  <a:cubicBezTo>
                    <a:pt x="387" y="2215"/>
                    <a:pt x="862" y="2654"/>
                    <a:pt x="1491" y="2654"/>
                  </a:cubicBezTo>
                  <a:cubicBezTo>
                    <a:pt x="1717" y="2654"/>
                    <a:pt x="1962" y="2597"/>
                    <a:pt x="2222" y="2479"/>
                  </a:cubicBezTo>
                  <a:cubicBezTo>
                    <a:pt x="2314" y="2437"/>
                    <a:pt x="2404" y="2374"/>
                    <a:pt x="2486" y="2316"/>
                  </a:cubicBezTo>
                  <a:cubicBezTo>
                    <a:pt x="2565" y="2261"/>
                    <a:pt x="2618" y="2186"/>
                    <a:pt x="2676" y="2112"/>
                  </a:cubicBezTo>
                  <a:cubicBezTo>
                    <a:pt x="2788" y="1964"/>
                    <a:pt x="2691" y="1727"/>
                    <a:pt x="2503" y="1716"/>
                  </a:cubicBezTo>
                  <a:cubicBezTo>
                    <a:pt x="2436" y="1711"/>
                    <a:pt x="2375" y="1703"/>
                    <a:pt x="2310" y="1703"/>
                  </a:cubicBezTo>
                  <a:cubicBezTo>
                    <a:pt x="2285" y="1703"/>
                    <a:pt x="2258" y="1704"/>
                    <a:pt x="2231" y="1707"/>
                  </a:cubicBezTo>
                  <a:cubicBezTo>
                    <a:pt x="2154" y="1716"/>
                    <a:pt x="2077" y="1716"/>
                    <a:pt x="2001" y="1726"/>
                  </a:cubicBezTo>
                  <a:lnTo>
                    <a:pt x="1821" y="1749"/>
                  </a:lnTo>
                  <a:cubicBezTo>
                    <a:pt x="1862" y="1692"/>
                    <a:pt x="1907" y="1635"/>
                    <a:pt x="1947" y="1577"/>
                  </a:cubicBezTo>
                  <a:cubicBezTo>
                    <a:pt x="2041" y="1438"/>
                    <a:pt x="2134" y="1300"/>
                    <a:pt x="2228" y="1161"/>
                  </a:cubicBezTo>
                  <a:cubicBezTo>
                    <a:pt x="2320" y="1024"/>
                    <a:pt x="2423" y="838"/>
                    <a:pt x="2436" y="672"/>
                  </a:cubicBezTo>
                  <a:cubicBezTo>
                    <a:pt x="2442" y="599"/>
                    <a:pt x="2383" y="525"/>
                    <a:pt x="2308" y="525"/>
                  </a:cubicBezTo>
                  <a:cubicBezTo>
                    <a:pt x="2300" y="525"/>
                    <a:pt x="2292" y="526"/>
                    <a:pt x="2284" y="528"/>
                  </a:cubicBezTo>
                  <a:cubicBezTo>
                    <a:pt x="2117" y="562"/>
                    <a:pt x="1951" y="680"/>
                    <a:pt x="1824" y="792"/>
                  </a:cubicBezTo>
                  <a:lnTo>
                    <a:pt x="1424" y="1144"/>
                  </a:lnTo>
                  <a:cubicBezTo>
                    <a:pt x="1418" y="1149"/>
                    <a:pt x="1413" y="1156"/>
                    <a:pt x="1407" y="1161"/>
                  </a:cubicBezTo>
                  <a:cubicBezTo>
                    <a:pt x="1414" y="998"/>
                    <a:pt x="1420" y="837"/>
                    <a:pt x="1428" y="674"/>
                  </a:cubicBezTo>
                  <a:cubicBezTo>
                    <a:pt x="1433" y="583"/>
                    <a:pt x="1438" y="492"/>
                    <a:pt x="1440" y="403"/>
                  </a:cubicBezTo>
                  <a:cubicBezTo>
                    <a:pt x="1443" y="298"/>
                    <a:pt x="1417" y="210"/>
                    <a:pt x="1387" y="111"/>
                  </a:cubicBezTo>
                  <a:cubicBezTo>
                    <a:pt x="1365" y="37"/>
                    <a:pt x="1292" y="1"/>
                    <a:pt x="1219" y="1"/>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25" name="Google Shape;225;g2a2663abdf2_0_612"/>
          <p:cNvGrpSpPr/>
          <p:nvPr/>
        </p:nvGrpSpPr>
        <p:grpSpPr>
          <a:xfrm>
            <a:off x="7711446" y="1636662"/>
            <a:ext cx="866552" cy="860487"/>
            <a:chOff x="1990400" y="4190950"/>
            <a:chExt cx="504925" cy="501800"/>
          </a:xfrm>
        </p:grpSpPr>
        <p:sp>
          <p:nvSpPr>
            <p:cNvPr id="226" name="Google Shape;226;g2a2663abdf2_0_612"/>
            <p:cNvSpPr/>
            <p:nvPr/>
          </p:nvSpPr>
          <p:spPr>
            <a:xfrm>
              <a:off x="2165475" y="4337075"/>
              <a:ext cx="230650" cy="355675"/>
            </a:xfrm>
            <a:custGeom>
              <a:avLst/>
              <a:gdLst/>
              <a:ahLst/>
              <a:cxnLst/>
              <a:rect l="l" t="t" r="r" b="b"/>
              <a:pathLst>
                <a:path w="9226" h="14227" extrusionOk="0">
                  <a:moveTo>
                    <a:pt x="9114" y="1"/>
                  </a:moveTo>
                  <a:cubicBezTo>
                    <a:pt x="9107" y="1"/>
                    <a:pt x="9100" y="2"/>
                    <a:pt x="9093" y="4"/>
                  </a:cubicBezTo>
                  <a:cubicBezTo>
                    <a:pt x="8276" y="233"/>
                    <a:pt x="7750" y="1271"/>
                    <a:pt x="7405" y="1982"/>
                  </a:cubicBezTo>
                  <a:cubicBezTo>
                    <a:pt x="6994" y="2831"/>
                    <a:pt x="6722" y="3737"/>
                    <a:pt x="6506" y="4653"/>
                  </a:cubicBezTo>
                  <a:cubicBezTo>
                    <a:pt x="6286" y="5595"/>
                    <a:pt x="6083" y="6560"/>
                    <a:pt x="5988" y="7523"/>
                  </a:cubicBezTo>
                  <a:cubicBezTo>
                    <a:pt x="5962" y="7782"/>
                    <a:pt x="5945" y="8058"/>
                    <a:pt x="5948" y="8338"/>
                  </a:cubicBezTo>
                  <a:cubicBezTo>
                    <a:pt x="4921" y="6940"/>
                    <a:pt x="3653" y="5720"/>
                    <a:pt x="2209" y="4755"/>
                  </a:cubicBezTo>
                  <a:cubicBezTo>
                    <a:pt x="1773" y="4463"/>
                    <a:pt x="1285" y="4103"/>
                    <a:pt x="788" y="3928"/>
                  </a:cubicBezTo>
                  <a:cubicBezTo>
                    <a:pt x="690" y="3894"/>
                    <a:pt x="581" y="3874"/>
                    <a:pt x="478" y="3874"/>
                  </a:cubicBezTo>
                  <a:cubicBezTo>
                    <a:pt x="224" y="3874"/>
                    <a:pt x="1" y="3993"/>
                    <a:pt x="37" y="4313"/>
                  </a:cubicBezTo>
                  <a:cubicBezTo>
                    <a:pt x="42" y="4361"/>
                    <a:pt x="86" y="4389"/>
                    <a:pt x="130" y="4389"/>
                  </a:cubicBezTo>
                  <a:cubicBezTo>
                    <a:pt x="152" y="4389"/>
                    <a:pt x="174" y="4381"/>
                    <a:pt x="191" y="4366"/>
                  </a:cubicBezTo>
                  <a:cubicBezTo>
                    <a:pt x="211" y="4349"/>
                    <a:pt x="238" y="4342"/>
                    <a:pt x="269" y="4342"/>
                  </a:cubicBezTo>
                  <a:cubicBezTo>
                    <a:pt x="444" y="4342"/>
                    <a:pt x="767" y="4562"/>
                    <a:pt x="863" y="4616"/>
                  </a:cubicBezTo>
                  <a:cubicBezTo>
                    <a:pt x="1083" y="4742"/>
                    <a:pt x="1301" y="4874"/>
                    <a:pt x="1515" y="5011"/>
                  </a:cubicBezTo>
                  <a:cubicBezTo>
                    <a:pt x="1973" y="5305"/>
                    <a:pt x="2413" y="5627"/>
                    <a:pt x="2835" y="5971"/>
                  </a:cubicBezTo>
                  <a:cubicBezTo>
                    <a:pt x="3701" y="6679"/>
                    <a:pt x="4472" y="7495"/>
                    <a:pt x="5159" y="8378"/>
                  </a:cubicBezTo>
                  <a:cubicBezTo>
                    <a:pt x="5832" y="9245"/>
                    <a:pt x="6406" y="10185"/>
                    <a:pt x="6869" y="11180"/>
                  </a:cubicBezTo>
                  <a:cubicBezTo>
                    <a:pt x="7100" y="11676"/>
                    <a:pt x="7306" y="12185"/>
                    <a:pt x="7478" y="12704"/>
                  </a:cubicBezTo>
                  <a:cubicBezTo>
                    <a:pt x="7642" y="13202"/>
                    <a:pt x="7732" y="13766"/>
                    <a:pt x="8078" y="14175"/>
                  </a:cubicBezTo>
                  <a:cubicBezTo>
                    <a:pt x="8107" y="14210"/>
                    <a:pt x="8151" y="14227"/>
                    <a:pt x="8195" y="14227"/>
                  </a:cubicBezTo>
                  <a:cubicBezTo>
                    <a:pt x="8260" y="14227"/>
                    <a:pt x="8325" y="14190"/>
                    <a:pt x="8344" y="14122"/>
                  </a:cubicBezTo>
                  <a:cubicBezTo>
                    <a:pt x="8467" y="13673"/>
                    <a:pt x="8340" y="13230"/>
                    <a:pt x="8205" y="12797"/>
                  </a:cubicBezTo>
                  <a:cubicBezTo>
                    <a:pt x="8060" y="12336"/>
                    <a:pt x="7897" y="11879"/>
                    <a:pt x="7710" y="11434"/>
                  </a:cubicBezTo>
                  <a:cubicBezTo>
                    <a:pt x="7475" y="10874"/>
                    <a:pt x="7203" y="10335"/>
                    <a:pt x="6901" y="9809"/>
                  </a:cubicBezTo>
                  <a:cubicBezTo>
                    <a:pt x="6773" y="9440"/>
                    <a:pt x="6649" y="9070"/>
                    <a:pt x="6606" y="8681"/>
                  </a:cubicBezTo>
                  <a:cubicBezTo>
                    <a:pt x="6557" y="8215"/>
                    <a:pt x="6598" y="7742"/>
                    <a:pt x="6658" y="7279"/>
                  </a:cubicBezTo>
                  <a:cubicBezTo>
                    <a:pt x="6776" y="6399"/>
                    <a:pt x="6953" y="5516"/>
                    <a:pt x="7151" y="4649"/>
                  </a:cubicBezTo>
                  <a:cubicBezTo>
                    <a:pt x="7338" y="3834"/>
                    <a:pt x="7573" y="3026"/>
                    <a:pt x="7919" y="2265"/>
                  </a:cubicBezTo>
                  <a:cubicBezTo>
                    <a:pt x="8092" y="1884"/>
                    <a:pt x="8304" y="1525"/>
                    <a:pt x="8536" y="1178"/>
                  </a:cubicBezTo>
                  <a:cubicBezTo>
                    <a:pt x="8769" y="828"/>
                    <a:pt x="9061" y="529"/>
                    <a:pt x="9202" y="131"/>
                  </a:cubicBezTo>
                  <a:cubicBezTo>
                    <a:pt x="9226" y="75"/>
                    <a:pt x="9177" y="1"/>
                    <a:pt x="9114"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g2a2663abdf2_0_612"/>
            <p:cNvSpPr/>
            <p:nvPr/>
          </p:nvSpPr>
          <p:spPr>
            <a:xfrm>
              <a:off x="1990400" y="4264875"/>
              <a:ext cx="210325" cy="273350"/>
            </a:xfrm>
            <a:custGeom>
              <a:avLst/>
              <a:gdLst/>
              <a:ahLst/>
              <a:cxnLst/>
              <a:rect l="l" t="t" r="r" b="b"/>
              <a:pathLst>
                <a:path w="8413" h="10934" extrusionOk="0">
                  <a:moveTo>
                    <a:pt x="6422" y="1"/>
                  </a:moveTo>
                  <a:cubicBezTo>
                    <a:pt x="6226" y="1"/>
                    <a:pt x="6031" y="80"/>
                    <a:pt x="5875" y="255"/>
                  </a:cubicBezTo>
                  <a:cubicBezTo>
                    <a:pt x="5299" y="907"/>
                    <a:pt x="5244" y="1827"/>
                    <a:pt x="5338" y="2692"/>
                  </a:cubicBezTo>
                  <a:cubicBezTo>
                    <a:pt x="5312" y="2665"/>
                    <a:pt x="5284" y="2639"/>
                    <a:pt x="5259" y="2612"/>
                  </a:cubicBezTo>
                  <a:cubicBezTo>
                    <a:pt x="4666" y="1976"/>
                    <a:pt x="4042" y="955"/>
                    <a:pt x="3082" y="955"/>
                  </a:cubicBezTo>
                  <a:cubicBezTo>
                    <a:pt x="3013" y="955"/>
                    <a:pt x="2942" y="960"/>
                    <a:pt x="2868" y="972"/>
                  </a:cubicBezTo>
                  <a:cubicBezTo>
                    <a:pt x="2447" y="1036"/>
                    <a:pt x="2046" y="1366"/>
                    <a:pt x="2098" y="1839"/>
                  </a:cubicBezTo>
                  <a:cubicBezTo>
                    <a:pt x="2178" y="2580"/>
                    <a:pt x="2516" y="3388"/>
                    <a:pt x="3000" y="4160"/>
                  </a:cubicBezTo>
                  <a:cubicBezTo>
                    <a:pt x="2698" y="4132"/>
                    <a:pt x="2396" y="4111"/>
                    <a:pt x="2096" y="4111"/>
                  </a:cubicBezTo>
                  <a:cubicBezTo>
                    <a:pt x="1663" y="4111"/>
                    <a:pt x="1234" y="4155"/>
                    <a:pt x="809" y="4287"/>
                  </a:cubicBezTo>
                  <a:cubicBezTo>
                    <a:pt x="259" y="4457"/>
                    <a:pt x="0" y="5327"/>
                    <a:pt x="529" y="5686"/>
                  </a:cubicBezTo>
                  <a:cubicBezTo>
                    <a:pt x="1135" y="6100"/>
                    <a:pt x="1789" y="6314"/>
                    <a:pt x="2469" y="6517"/>
                  </a:cubicBezTo>
                  <a:cubicBezTo>
                    <a:pt x="1774" y="6779"/>
                    <a:pt x="1092" y="7076"/>
                    <a:pt x="430" y="7436"/>
                  </a:cubicBezTo>
                  <a:cubicBezTo>
                    <a:pt x="189" y="7567"/>
                    <a:pt x="39" y="7904"/>
                    <a:pt x="65" y="8170"/>
                  </a:cubicBezTo>
                  <a:cubicBezTo>
                    <a:pt x="75" y="8274"/>
                    <a:pt x="85" y="8342"/>
                    <a:pt x="132" y="8437"/>
                  </a:cubicBezTo>
                  <a:lnTo>
                    <a:pt x="202" y="8578"/>
                  </a:lnTo>
                  <a:cubicBezTo>
                    <a:pt x="327" y="8830"/>
                    <a:pt x="656" y="8943"/>
                    <a:pt x="918" y="8943"/>
                  </a:cubicBezTo>
                  <a:cubicBezTo>
                    <a:pt x="924" y="8943"/>
                    <a:pt x="930" y="8943"/>
                    <a:pt x="936" y="8943"/>
                  </a:cubicBezTo>
                  <a:cubicBezTo>
                    <a:pt x="1531" y="8931"/>
                    <a:pt x="2173" y="8892"/>
                    <a:pt x="2829" y="8823"/>
                  </a:cubicBezTo>
                  <a:lnTo>
                    <a:pt x="2829" y="8823"/>
                  </a:lnTo>
                  <a:cubicBezTo>
                    <a:pt x="2566" y="9122"/>
                    <a:pt x="2348" y="9445"/>
                    <a:pt x="2271" y="9795"/>
                  </a:cubicBezTo>
                  <a:cubicBezTo>
                    <a:pt x="2119" y="10483"/>
                    <a:pt x="2684" y="10934"/>
                    <a:pt x="3285" y="10934"/>
                  </a:cubicBezTo>
                  <a:cubicBezTo>
                    <a:pt x="3366" y="10934"/>
                    <a:pt x="3448" y="10925"/>
                    <a:pt x="3528" y="10909"/>
                  </a:cubicBezTo>
                  <a:cubicBezTo>
                    <a:pt x="4276" y="10753"/>
                    <a:pt x="5071" y="10082"/>
                    <a:pt x="5664" y="9628"/>
                  </a:cubicBezTo>
                  <a:cubicBezTo>
                    <a:pt x="7240" y="8422"/>
                    <a:pt x="8022" y="7607"/>
                    <a:pt x="8229" y="5575"/>
                  </a:cubicBezTo>
                  <a:cubicBezTo>
                    <a:pt x="8412" y="3759"/>
                    <a:pt x="8266" y="1839"/>
                    <a:pt x="7068" y="329"/>
                  </a:cubicBezTo>
                  <a:cubicBezTo>
                    <a:pt x="6902" y="120"/>
                    <a:pt x="6662" y="1"/>
                    <a:pt x="64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g2a2663abdf2_0_612"/>
            <p:cNvSpPr/>
            <p:nvPr/>
          </p:nvSpPr>
          <p:spPr>
            <a:xfrm>
              <a:off x="2251825" y="4190950"/>
              <a:ext cx="243500" cy="184550"/>
            </a:xfrm>
            <a:custGeom>
              <a:avLst/>
              <a:gdLst/>
              <a:ahLst/>
              <a:cxnLst/>
              <a:rect l="l" t="t" r="r" b="b"/>
              <a:pathLst>
                <a:path w="9740" h="7382" extrusionOk="0">
                  <a:moveTo>
                    <a:pt x="5640" y="0"/>
                  </a:moveTo>
                  <a:cubicBezTo>
                    <a:pt x="5392" y="0"/>
                    <a:pt x="5154" y="137"/>
                    <a:pt x="5049" y="446"/>
                  </a:cubicBezTo>
                  <a:cubicBezTo>
                    <a:pt x="4767" y="1290"/>
                    <a:pt x="4644" y="2181"/>
                    <a:pt x="4499" y="3061"/>
                  </a:cubicBezTo>
                  <a:cubicBezTo>
                    <a:pt x="4176" y="2412"/>
                    <a:pt x="3842" y="1771"/>
                    <a:pt x="3464" y="1150"/>
                  </a:cubicBezTo>
                  <a:cubicBezTo>
                    <a:pt x="3299" y="878"/>
                    <a:pt x="3018" y="752"/>
                    <a:pt x="2746" y="752"/>
                  </a:cubicBezTo>
                  <a:cubicBezTo>
                    <a:pt x="2310" y="752"/>
                    <a:pt x="1896" y="1074"/>
                    <a:pt x="2009" y="1632"/>
                  </a:cubicBezTo>
                  <a:cubicBezTo>
                    <a:pt x="2170" y="2426"/>
                    <a:pt x="2389" y="3197"/>
                    <a:pt x="2622" y="3967"/>
                  </a:cubicBezTo>
                  <a:cubicBezTo>
                    <a:pt x="2156" y="3770"/>
                    <a:pt x="1677" y="3606"/>
                    <a:pt x="1181" y="3513"/>
                  </a:cubicBezTo>
                  <a:cubicBezTo>
                    <a:pt x="1132" y="3503"/>
                    <a:pt x="1083" y="3499"/>
                    <a:pt x="1037" y="3499"/>
                  </a:cubicBezTo>
                  <a:cubicBezTo>
                    <a:pt x="346" y="3499"/>
                    <a:pt x="1" y="4485"/>
                    <a:pt x="451" y="4985"/>
                  </a:cubicBezTo>
                  <a:cubicBezTo>
                    <a:pt x="909" y="5494"/>
                    <a:pt x="1509" y="5919"/>
                    <a:pt x="2081" y="6288"/>
                  </a:cubicBezTo>
                  <a:cubicBezTo>
                    <a:pt x="3138" y="6969"/>
                    <a:pt x="4477" y="7382"/>
                    <a:pt x="5793" y="7382"/>
                  </a:cubicBezTo>
                  <a:cubicBezTo>
                    <a:pt x="7120" y="7382"/>
                    <a:pt x="8424" y="6962"/>
                    <a:pt x="9392" y="5975"/>
                  </a:cubicBezTo>
                  <a:cubicBezTo>
                    <a:pt x="9739" y="5621"/>
                    <a:pt x="9673" y="5004"/>
                    <a:pt x="9164" y="4832"/>
                  </a:cubicBezTo>
                  <a:cubicBezTo>
                    <a:pt x="8879" y="4736"/>
                    <a:pt x="8563" y="4681"/>
                    <a:pt x="8232" y="4656"/>
                  </a:cubicBezTo>
                  <a:cubicBezTo>
                    <a:pt x="8477" y="4347"/>
                    <a:pt x="8681" y="4011"/>
                    <a:pt x="8785" y="3620"/>
                  </a:cubicBezTo>
                  <a:cubicBezTo>
                    <a:pt x="8932" y="3066"/>
                    <a:pt x="8559" y="2437"/>
                    <a:pt x="7975" y="2437"/>
                  </a:cubicBezTo>
                  <a:cubicBezTo>
                    <a:pt x="7912" y="2437"/>
                    <a:pt x="7847" y="2444"/>
                    <a:pt x="7780" y="2459"/>
                  </a:cubicBezTo>
                  <a:cubicBezTo>
                    <a:pt x="7344" y="2558"/>
                    <a:pt x="6979" y="2759"/>
                    <a:pt x="6640" y="3004"/>
                  </a:cubicBezTo>
                  <a:cubicBezTo>
                    <a:pt x="6634" y="2172"/>
                    <a:pt x="6584" y="1329"/>
                    <a:pt x="6355" y="540"/>
                  </a:cubicBezTo>
                  <a:cubicBezTo>
                    <a:pt x="6256" y="203"/>
                    <a:pt x="5942" y="0"/>
                    <a:pt x="564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2a2663abdf2_0_612"/>
            <p:cNvSpPr/>
            <p:nvPr/>
          </p:nvSpPr>
          <p:spPr>
            <a:xfrm>
              <a:off x="2124875" y="4383850"/>
              <a:ext cx="76875" cy="91375"/>
            </a:xfrm>
            <a:custGeom>
              <a:avLst/>
              <a:gdLst/>
              <a:ahLst/>
              <a:cxnLst/>
              <a:rect l="l" t="t" r="r" b="b"/>
              <a:pathLst>
                <a:path w="3075" h="3655" extrusionOk="0">
                  <a:moveTo>
                    <a:pt x="2120" y="0"/>
                  </a:moveTo>
                  <a:cubicBezTo>
                    <a:pt x="2032" y="0"/>
                    <a:pt x="1945" y="48"/>
                    <a:pt x="1899" y="131"/>
                  </a:cubicBezTo>
                  <a:cubicBezTo>
                    <a:pt x="1787" y="331"/>
                    <a:pt x="1809" y="601"/>
                    <a:pt x="1826" y="829"/>
                  </a:cubicBezTo>
                  <a:cubicBezTo>
                    <a:pt x="1841" y="1030"/>
                    <a:pt x="1877" y="1233"/>
                    <a:pt x="1907" y="1435"/>
                  </a:cubicBezTo>
                  <a:cubicBezTo>
                    <a:pt x="1897" y="1421"/>
                    <a:pt x="1886" y="1408"/>
                    <a:pt x="1876" y="1394"/>
                  </a:cubicBezTo>
                  <a:cubicBezTo>
                    <a:pt x="1727" y="1202"/>
                    <a:pt x="1565" y="1023"/>
                    <a:pt x="1406" y="839"/>
                  </a:cubicBezTo>
                  <a:cubicBezTo>
                    <a:pt x="1328" y="748"/>
                    <a:pt x="1254" y="652"/>
                    <a:pt x="1163" y="573"/>
                  </a:cubicBezTo>
                  <a:cubicBezTo>
                    <a:pt x="1119" y="533"/>
                    <a:pt x="1069" y="482"/>
                    <a:pt x="1015" y="454"/>
                  </a:cubicBezTo>
                  <a:cubicBezTo>
                    <a:pt x="982" y="437"/>
                    <a:pt x="948" y="429"/>
                    <a:pt x="910" y="429"/>
                  </a:cubicBezTo>
                  <a:cubicBezTo>
                    <a:pt x="908" y="429"/>
                    <a:pt x="905" y="429"/>
                    <a:pt x="903" y="429"/>
                  </a:cubicBezTo>
                  <a:cubicBezTo>
                    <a:pt x="895" y="430"/>
                    <a:pt x="888" y="430"/>
                    <a:pt x="884" y="430"/>
                  </a:cubicBezTo>
                  <a:cubicBezTo>
                    <a:pt x="874" y="430"/>
                    <a:pt x="877" y="429"/>
                    <a:pt x="891" y="428"/>
                  </a:cubicBezTo>
                  <a:cubicBezTo>
                    <a:pt x="875" y="419"/>
                    <a:pt x="858" y="415"/>
                    <a:pt x="839" y="415"/>
                  </a:cubicBezTo>
                  <a:cubicBezTo>
                    <a:pt x="774" y="415"/>
                    <a:pt x="704" y="470"/>
                    <a:pt x="715" y="540"/>
                  </a:cubicBezTo>
                  <a:cubicBezTo>
                    <a:pt x="721" y="531"/>
                    <a:pt x="725" y="526"/>
                    <a:pt x="727" y="526"/>
                  </a:cubicBezTo>
                  <a:cubicBezTo>
                    <a:pt x="728" y="526"/>
                    <a:pt x="726" y="533"/>
                    <a:pt x="719" y="547"/>
                  </a:cubicBezTo>
                  <a:cubicBezTo>
                    <a:pt x="701" y="582"/>
                    <a:pt x="693" y="618"/>
                    <a:pt x="694" y="659"/>
                  </a:cubicBezTo>
                  <a:cubicBezTo>
                    <a:pt x="697" y="720"/>
                    <a:pt x="728" y="785"/>
                    <a:pt x="748" y="841"/>
                  </a:cubicBezTo>
                  <a:cubicBezTo>
                    <a:pt x="793" y="964"/>
                    <a:pt x="860" y="1076"/>
                    <a:pt x="920" y="1191"/>
                  </a:cubicBezTo>
                  <a:cubicBezTo>
                    <a:pt x="1028" y="1394"/>
                    <a:pt x="1134" y="1598"/>
                    <a:pt x="1252" y="1797"/>
                  </a:cubicBezTo>
                  <a:cubicBezTo>
                    <a:pt x="1352" y="1962"/>
                    <a:pt x="1452" y="2128"/>
                    <a:pt x="1552" y="2294"/>
                  </a:cubicBezTo>
                  <a:lnTo>
                    <a:pt x="1075" y="2176"/>
                  </a:lnTo>
                  <a:cubicBezTo>
                    <a:pt x="884" y="2128"/>
                    <a:pt x="694" y="2086"/>
                    <a:pt x="500" y="2052"/>
                  </a:cubicBezTo>
                  <a:cubicBezTo>
                    <a:pt x="436" y="2042"/>
                    <a:pt x="370" y="2031"/>
                    <a:pt x="305" y="2031"/>
                  </a:cubicBezTo>
                  <a:cubicBezTo>
                    <a:pt x="260" y="2031"/>
                    <a:pt x="215" y="2036"/>
                    <a:pt x="172" y="2049"/>
                  </a:cubicBezTo>
                  <a:cubicBezTo>
                    <a:pt x="113" y="2066"/>
                    <a:pt x="1" y="2134"/>
                    <a:pt x="14" y="2213"/>
                  </a:cubicBezTo>
                  <a:cubicBezTo>
                    <a:pt x="51" y="2424"/>
                    <a:pt x="229" y="2506"/>
                    <a:pt x="404" y="2596"/>
                  </a:cubicBezTo>
                  <a:cubicBezTo>
                    <a:pt x="572" y="2683"/>
                    <a:pt x="745" y="2754"/>
                    <a:pt x="920" y="2828"/>
                  </a:cubicBezTo>
                  <a:cubicBezTo>
                    <a:pt x="929" y="2832"/>
                    <a:pt x="937" y="2836"/>
                    <a:pt x="947" y="2839"/>
                  </a:cubicBezTo>
                  <a:cubicBezTo>
                    <a:pt x="834" y="2891"/>
                    <a:pt x="719" y="2939"/>
                    <a:pt x="610" y="2994"/>
                  </a:cubicBezTo>
                  <a:cubicBezTo>
                    <a:pt x="439" y="3079"/>
                    <a:pt x="227" y="3218"/>
                    <a:pt x="186" y="3414"/>
                  </a:cubicBezTo>
                  <a:cubicBezTo>
                    <a:pt x="171" y="3491"/>
                    <a:pt x="207" y="3575"/>
                    <a:pt x="277" y="3610"/>
                  </a:cubicBezTo>
                  <a:cubicBezTo>
                    <a:pt x="340" y="3642"/>
                    <a:pt x="410" y="3654"/>
                    <a:pt x="483" y="3654"/>
                  </a:cubicBezTo>
                  <a:cubicBezTo>
                    <a:pt x="615" y="3654"/>
                    <a:pt x="755" y="3614"/>
                    <a:pt x="871" y="3580"/>
                  </a:cubicBezTo>
                  <a:cubicBezTo>
                    <a:pt x="1046" y="3528"/>
                    <a:pt x="1221" y="3484"/>
                    <a:pt x="1398" y="3447"/>
                  </a:cubicBezTo>
                  <a:cubicBezTo>
                    <a:pt x="1434" y="3439"/>
                    <a:pt x="1469" y="3433"/>
                    <a:pt x="1506" y="3427"/>
                  </a:cubicBezTo>
                  <a:cubicBezTo>
                    <a:pt x="1513" y="3425"/>
                    <a:pt x="1598" y="3411"/>
                    <a:pt x="1609" y="3408"/>
                  </a:cubicBezTo>
                  <a:cubicBezTo>
                    <a:pt x="1718" y="3391"/>
                    <a:pt x="1829" y="3372"/>
                    <a:pt x="1937" y="3350"/>
                  </a:cubicBezTo>
                  <a:cubicBezTo>
                    <a:pt x="1949" y="3348"/>
                    <a:pt x="1956" y="3347"/>
                    <a:pt x="1963" y="3345"/>
                  </a:cubicBezTo>
                  <a:cubicBezTo>
                    <a:pt x="1978" y="3343"/>
                    <a:pt x="1996" y="3340"/>
                    <a:pt x="2011" y="3338"/>
                  </a:cubicBezTo>
                  <a:cubicBezTo>
                    <a:pt x="2048" y="3331"/>
                    <a:pt x="2085" y="3325"/>
                    <a:pt x="2122" y="3321"/>
                  </a:cubicBezTo>
                  <a:cubicBezTo>
                    <a:pt x="2195" y="3311"/>
                    <a:pt x="2273" y="3305"/>
                    <a:pt x="2345" y="3285"/>
                  </a:cubicBezTo>
                  <a:cubicBezTo>
                    <a:pt x="2444" y="3257"/>
                    <a:pt x="2507" y="3207"/>
                    <a:pt x="2582" y="3140"/>
                  </a:cubicBezTo>
                  <a:cubicBezTo>
                    <a:pt x="2609" y="3115"/>
                    <a:pt x="2629" y="3082"/>
                    <a:pt x="2643" y="3048"/>
                  </a:cubicBezTo>
                  <a:cubicBezTo>
                    <a:pt x="2647" y="3048"/>
                    <a:pt x="2650" y="3048"/>
                    <a:pt x="2653" y="3048"/>
                  </a:cubicBezTo>
                  <a:cubicBezTo>
                    <a:pt x="2662" y="3048"/>
                    <a:pt x="2670" y="3048"/>
                    <a:pt x="2678" y="3048"/>
                  </a:cubicBezTo>
                  <a:cubicBezTo>
                    <a:pt x="2687" y="3048"/>
                    <a:pt x="2696" y="3048"/>
                    <a:pt x="2705" y="3046"/>
                  </a:cubicBezTo>
                  <a:cubicBezTo>
                    <a:pt x="2854" y="3018"/>
                    <a:pt x="3016" y="2892"/>
                    <a:pt x="3037" y="2730"/>
                  </a:cubicBezTo>
                  <a:cubicBezTo>
                    <a:pt x="3074" y="2458"/>
                    <a:pt x="3006" y="2200"/>
                    <a:pt x="2934" y="1936"/>
                  </a:cubicBezTo>
                  <a:cubicBezTo>
                    <a:pt x="2877" y="1728"/>
                    <a:pt x="2808" y="1522"/>
                    <a:pt x="2749" y="1315"/>
                  </a:cubicBezTo>
                  <a:cubicBezTo>
                    <a:pt x="2690" y="1107"/>
                    <a:pt x="2644" y="894"/>
                    <a:pt x="2581" y="689"/>
                  </a:cubicBezTo>
                  <a:cubicBezTo>
                    <a:pt x="2513" y="471"/>
                    <a:pt x="2450" y="221"/>
                    <a:pt x="2279" y="63"/>
                  </a:cubicBezTo>
                  <a:cubicBezTo>
                    <a:pt x="2233" y="20"/>
                    <a:pt x="2176" y="0"/>
                    <a:pt x="2120" y="0"/>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g2a2663abdf2_0_612"/>
            <p:cNvSpPr/>
            <p:nvPr/>
          </p:nvSpPr>
          <p:spPr>
            <a:xfrm>
              <a:off x="2323325" y="4317275"/>
              <a:ext cx="94425" cy="72250"/>
            </a:xfrm>
            <a:custGeom>
              <a:avLst/>
              <a:gdLst/>
              <a:ahLst/>
              <a:cxnLst/>
              <a:rect l="l" t="t" r="r" b="b"/>
              <a:pathLst>
                <a:path w="3777" h="2890" extrusionOk="0">
                  <a:moveTo>
                    <a:pt x="1235" y="1"/>
                  </a:moveTo>
                  <a:cubicBezTo>
                    <a:pt x="1133" y="1"/>
                    <a:pt x="1025" y="73"/>
                    <a:pt x="1009" y="175"/>
                  </a:cubicBezTo>
                  <a:cubicBezTo>
                    <a:pt x="990" y="288"/>
                    <a:pt x="974" y="390"/>
                    <a:pt x="995" y="502"/>
                  </a:cubicBezTo>
                  <a:cubicBezTo>
                    <a:pt x="1014" y="605"/>
                    <a:pt x="1033" y="709"/>
                    <a:pt x="1052" y="812"/>
                  </a:cubicBezTo>
                  <a:cubicBezTo>
                    <a:pt x="1087" y="1005"/>
                    <a:pt x="1120" y="1197"/>
                    <a:pt x="1157" y="1395"/>
                  </a:cubicBezTo>
                  <a:cubicBezTo>
                    <a:pt x="1146" y="1386"/>
                    <a:pt x="1138" y="1376"/>
                    <a:pt x="1129" y="1366"/>
                  </a:cubicBezTo>
                  <a:cubicBezTo>
                    <a:pt x="1026" y="1268"/>
                    <a:pt x="926" y="1172"/>
                    <a:pt x="825" y="1074"/>
                  </a:cubicBezTo>
                  <a:cubicBezTo>
                    <a:pt x="716" y="969"/>
                    <a:pt x="594" y="884"/>
                    <a:pt x="472" y="796"/>
                  </a:cubicBezTo>
                  <a:cubicBezTo>
                    <a:pt x="413" y="754"/>
                    <a:pt x="348" y="729"/>
                    <a:pt x="283" y="729"/>
                  </a:cubicBezTo>
                  <a:cubicBezTo>
                    <a:pt x="226" y="729"/>
                    <a:pt x="170" y="748"/>
                    <a:pt x="119" y="792"/>
                  </a:cubicBezTo>
                  <a:cubicBezTo>
                    <a:pt x="14" y="881"/>
                    <a:pt x="0" y="1021"/>
                    <a:pt x="67" y="1140"/>
                  </a:cubicBezTo>
                  <a:cubicBezTo>
                    <a:pt x="113" y="1220"/>
                    <a:pt x="156" y="1304"/>
                    <a:pt x="203" y="1383"/>
                  </a:cubicBezTo>
                  <a:cubicBezTo>
                    <a:pt x="253" y="1466"/>
                    <a:pt x="318" y="1542"/>
                    <a:pt x="378" y="1620"/>
                  </a:cubicBezTo>
                  <a:cubicBezTo>
                    <a:pt x="494" y="1771"/>
                    <a:pt x="608" y="1924"/>
                    <a:pt x="727" y="2075"/>
                  </a:cubicBezTo>
                  <a:cubicBezTo>
                    <a:pt x="1143" y="2612"/>
                    <a:pt x="1635" y="2889"/>
                    <a:pt x="2133" y="2889"/>
                  </a:cubicBezTo>
                  <a:cubicBezTo>
                    <a:pt x="2574" y="2889"/>
                    <a:pt x="3019" y="2671"/>
                    <a:pt x="3418" y="2220"/>
                  </a:cubicBezTo>
                  <a:cubicBezTo>
                    <a:pt x="3497" y="2131"/>
                    <a:pt x="3562" y="2018"/>
                    <a:pt x="3624" y="1917"/>
                  </a:cubicBezTo>
                  <a:cubicBezTo>
                    <a:pt x="3684" y="1819"/>
                    <a:pt x="3706" y="1711"/>
                    <a:pt x="3732" y="1602"/>
                  </a:cubicBezTo>
                  <a:cubicBezTo>
                    <a:pt x="3776" y="1423"/>
                    <a:pt x="3623" y="1244"/>
                    <a:pt x="3447" y="1244"/>
                  </a:cubicBezTo>
                  <a:cubicBezTo>
                    <a:pt x="3417" y="1244"/>
                    <a:pt x="3386" y="1250"/>
                    <a:pt x="3355" y="1261"/>
                  </a:cubicBezTo>
                  <a:cubicBezTo>
                    <a:pt x="3252" y="1299"/>
                    <a:pt x="3154" y="1326"/>
                    <a:pt x="3058" y="1383"/>
                  </a:cubicBezTo>
                  <a:cubicBezTo>
                    <a:pt x="2980" y="1429"/>
                    <a:pt x="2894" y="1466"/>
                    <a:pt x="2818" y="1515"/>
                  </a:cubicBezTo>
                  <a:cubicBezTo>
                    <a:pt x="2757" y="1553"/>
                    <a:pt x="2695" y="1590"/>
                    <a:pt x="2634" y="1627"/>
                  </a:cubicBezTo>
                  <a:cubicBezTo>
                    <a:pt x="2652" y="1545"/>
                    <a:pt x="2673" y="1463"/>
                    <a:pt x="2688" y="1380"/>
                  </a:cubicBezTo>
                  <a:cubicBezTo>
                    <a:pt x="2721" y="1184"/>
                    <a:pt x="2757" y="989"/>
                    <a:pt x="2790" y="793"/>
                  </a:cubicBezTo>
                  <a:cubicBezTo>
                    <a:pt x="2823" y="601"/>
                    <a:pt x="2845" y="349"/>
                    <a:pt x="2779" y="163"/>
                  </a:cubicBezTo>
                  <a:cubicBezTo>
                    <a:pt x="2756" y="99"/>
                    <a:pt x="2690" y="53"/>
                    <a:pt x="2624" y="53"/>
                  </a:cubicBezTo>
                  <a:cubicBezTo>
                    <a:pt x="2596" y="53"/>
                    <a:pt x="2568" y="61"/>
                    <a:pt x="2543" y="79"/>
                  </a:cubicBezTo>
                  <a:cubicBezTo>
                    <a:pt x="2380" y="198"/>
                    <a:pt x="2256" y="406"/>
                    <a:pt x="2173" y="588"/>
                  </a:cubicBezTo>
                  <a:cubicBezTo>
                    <a:pt x="2085" y="778"/>
                    <a:pt x="1998" y="970"/>
                    <a:pt x="1911" y="1161"/>
                  </a:cubicBezTo>
                  <a:lnTo>
                    <a:pt x="1899" y="1188"/>
                  </a:lnTo>
                  <a:cubicBezTo>
                    <a:pt x="1828" y="1010"/>
                    <a:pt x="1758" y="829"/>
                    <a:pt x="1688" y="651"/>
                  </a:cubicBezTo>
                  <a:cubicBezTo>
                    <a:pt x="1649" y="551"/>
                    <a:pt x="1611" y="450"/>
                    <a:pt x="1571" y="350"/>
                  </a:cubicBezTo>
                  <a:cubicBezTo>
                    <a:pt x="1523" y="236"/>
                    <a:pt x="1452" y="154"/>
                    <a:pt x="1371" y="61"/>
                  </a:cubicBezTo>
                  <a:cubicBezTo>
                    <a:pt x="1335" y="19"/>
                    <a:pt x="1286" y="1"/>
                    <a:pt x="1235" y="1"/>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1" name="Google Shape;231;g2a2663abdf2_0_612"/>
          <p:cNvGrpSpPr/>
          <p:nvPr/>
        </p:nvGrpSpPr>
        <p:grpSpPr>
          <a:xfrm>
            <a:off x="7680581" y="2401937"/>
            <a:ext cx="780185" cy="1135626"/>
            <a:chOff x="3406700" y="4232975"/>
            <a:chExt cx="454600" cy="662250"/>
          </a:xfrm>
        </p:grpSpPr>
        <p:sp>
          <p:nvSpPr>
            <p:cNvPr id="232" name="Google Shape;232;g2a2663abdf2_0_612"/>
            <p:cNvSpPr/>
            <p:nvPr/>
          </p:nvSpPr>
          <p:spPr>
            <a:xfrm>
              <a:off x="3406700" y="4232975"/>
              <a:ext cx="454600" cy="662250"/>
            </a:xfrm>
            <a:custGeom>
              <a:avLst/>
              <a:gdLst/>
              <a:ahLst/>
              <a:cxnLst/>
              <a:rect l="l" t="t" r="r" b="b"/>
              <a:pathLst>
                <a:path w="18184" h="26490" extrusionOk="0">
                  <a:moveTo>
                    <a:pt x="8651" y="14947"/>
                  </a:moveTo>
                  <a:cubicBezTo>
                    <a:pt x="8861" y="14947"/>
                    <a:pt x="9074" y="15012"/>
                    <a:pt x="9272" y="15153"/>
                  </a:cubicBezTo>
                  <a:cubicBezTo>
                    <a:pt x="9759" y="15499"/>
                    <a:pt x="9784" y="16130"/>
                    <a:pt x="9213" y="16410"/>
                  </a:cubicBezTo>
                  <a:cubicBezTo>
                    <a:pt x="8980" y="16524"/>
                    <a:pt x="8720" y="16566"/>
                    <a:pt x="8457" y="16566"/>
                  </a:cubicBezTo>
                  <a:cubicBezTo>
                    <a:pt x="8165" y="16566"/>
                    <a:pt x="7868" y="16514"/>
                    <a:pt x="7597" y="16454"/>
                  </a:cubicBezTo>
                  <a:cubicBezTo>
                    <a:pt x="7475" y="16426"/>
                    <a:pt x="7357" y="16394"/>
                    <a:pt x="7238" y="16357"/>
                  </a:cubicBezTo>
                  <a:cubicBezTo>
                    <a:pt x="7345" y="15985"/>
                    <a:pt x="7516" y="15629"/>
                    <a:pt x="7784" y="15349"/>
                  </a:cubicBezTo>
                  <a:cubicBezTo>
                    <a:pt x="8029" y="15093"/>
                    <a:pt x="8337" y="14947"/>
                    <a:pt x="8651" y="14947"/>
                  </a:cubicBezTo>
                  <a:close/>
                  <a:moveTo>
                    <a:pt x="8381" y="1"/>
                  </a:moveTo>
                  <a:cubicBezTo>
                    <a:pt x="8360" y="1"/>
                    <a:pt x="8338" y="8"/>
                    <a:pt x="8316" y="24"/>
                  </a:cubicBezTo>
                  <a:cubicBezTo>
                    <a:pt x="7835" y="377"/>
                    <a:pt x="7369" y="758"/>
                    <a:pt x="6920" y="1164"/>
                  </a:cubicBezTo>
                  <a:cubicBezTo>
                    <a:pt x="6806" y="1104"/>
                    <a:pt x="6673" y="1081"/>
                    <a:pt x="6550" y="1046"/>
                  </a:cubicBezTo>
                  <a:cubicBezTo>
                    <a:pt x="6378" y="999"/>
                    <a:pt x="6206" y="950"/>
                    <a:pt x="6031" y="909"/>
                  </a:cubicBezTo>
                  <a:cubicBezTo>
                    <a:pt x="5837" y="862"/>
                    <a:pt x="5642" y="836"/>
                    <a:pt x="5447" y="836"/>
                  </a:cubicBezTo>
                  <a:cubicBezTo>
                    <a:pt x="5321" y="836"/>
                    <a:pt x="5195" y="847"/>
                    <a:pt x="5069" y="870"/>
                  </a:cubicBezTo>
                  <a:cubicBezTo>
                    <a:pt x="4465" y="983"/>
                    <a:pt x="3929" y="1303"/>
                    <a:pt x="3413" y="1620"/>
                  </a:cubicBezTo>
                  <a:cubicBezTo>
                    <a:pt x="3323" y="1675"/>
                    <a:pt x="3344" y="1823"/>
                    <a:pt x="3438" y="1861"/>
                  </a:cubicBezTo>
                  <a:cubicBezTo>
                    <a:pt x="3796" y="2007"/>
                    <a:pt x="4175" y="2070"/>
                    <a:pt x="4557" y="2070"/>
                  </a:cubicBezTo>
                  <a:cubicBezTo>
                    <a:pt x="4766" y="2070"/>
                    <a:pt x="4977" y="2051"/>
                    <a:pt x="5185" y="2016"/>
                  </a:cubicBezTo>
                  <a:cubicBezTo>
                    <a:pt x="5476" y="1968"/>
                    <a:pt x="5760" y="1891"/>
                    <a:pt x="6042" y="1802"/>
                  </a:cubicBezTo>
                  <a:cubicBezTo>
                    <a:pt x="6146" y="1770"/>
                    <a:pt x="6251" y="1735"/>
                    <a:pt x="6355" y="1697"/>
                  </a:cubicBezTo>
                  <a:lnTo>
                    <a:pt x="6355" y="1697"/>
                  </a:lnTo>
                  <a:cubicBezTo>
                    <a:pt x="5573" y="2473"/>
                    <a:pt x="4862" y="3328"/>
                    <a:pt x="4273" y="4256"/>
                  </a:cubicBezTo>
                  <a:cubicBezTo>
                    <a:pt x="4191" y="4221"/>
                    <a:pt x="4105" y="4210"/>
                    <a:pt x="4017" y="4210"/>
                  </a:cubicBezTo>
                  <a:cubicBezTo>
                    <a:pt x="3951" y="4210"/>
                    <a:pt x="3883" y="4216"/>
                    <a:pt x="3814" y="4221"/>
                  </a:cubicBezTo>
                  <a:cubicBezTo>
                    <a:pt x="3594" y="4236"/>
                    <a:pt x="3374" y="4256"/>
                    <a:pt x="3155" y="4285"/>
                  </a:cubicBezTo>
                  <a:cubicBezTo>
                    <a:pt x="2748" y="4337"/>
                    <a:pt x="2323" y="4395"/>
                    <a:pt x="1951" y="4578"/>
                  </a:cubicBezTo>
                  <a:cubicBezTo>
                    <a:pt x="1270" y="4911"/>
                    <a:pt x="930" y="5610"/>
                    <a:pt x="381" y="6098"/>
                  </a:cubicBezTo>
                  <a:cubicBezTo>
                    <a:pt x="303" y="6175"/>
                    <a:pt x="312" y="6349"/>
                    <a:pt x="448" y="6359"/>
                  </a:cubicBezTo>
                  <a:cubicBezTo>
                    <a:pt x="562" y="6367"/>
                    <a:pt x="676" y="6372"/>
                    <a:pt x="791" y="6372"/>
                  </a:cubicBezTo>
                  <a:cubicBezTo>
                    <a:pt x="1402" y="6372"/>
                    <a:pt x="2010" y="6251"/>
                    <a:pt x="2571" y="6003"/>
                  </a:cubicBezTo>
                  <a:cubicBezTo>
                    <a:pt x="2893" y="5860"/>
                    <a:pt x="3199" y="5682"/>
                    <a:pt x="3479" y="5468"/>
                  </a:cubicBezTo>
                  <a:cubicBezTo>
                    <a:pt x="3553" y="5411"/>
                    <a:pt x="3619" y="5346"/>
                    <a:pt x="3689" y="5285"/>
                  </a:cubicBezTo>
                  <a:lnTo>
                    <a:pt x="3689" y="5285"/>
                  </a:lnTo>
                  <a:cubicBezTo>
                    <a:pt x="3348" y="5953"/>
                    <a:pt x="3067" y="6652"/>
                    <a:pt x="2862" y="7378"/>
                  </a:cubicBezTo>
                  <a:cubicBezTo>
                    <a:pt x="2634" y="8188"/>
                    <a:pt x="2515" y="9026"/>
                    <a:pt x="2511" y="9857"/>
                  </a:cubicBezTo>
                  <a:cubicBezTo>
                    <a:pt x="2010" y="9982"/>
                    <a:pt x="1553" y="10301"/>
                    <a:pt x="1214" y="10677"/>
                  </a:cubicBezTo>
                  <a:cubicBezTo>
                    <a:pt x="773" y="11166"/>
                    <a:pt x="497" y="11774"/>
                    <a:pt x="251" y="12378"/>
                  </a:cubicBezTo>
                  <a:cubicBezTo>
                    <a:pt x="183" y="12543"/>
                    <a:pt x="0" y="12900"/>
                    <a:pt x="272" y="12993"/>
                  </a:cubicBezTo>
                  <a:cubicBezTo>
                    <a:pt x="295" y="13001"/>
                    <a:pt x="319" y="13004"/>
                    <a:pt x="344" y="13004"/>
                  </a:cubicBezTo>
                  <a:cubicBezTo>
                    <a:pt x="437" y="13004"/>
                    <a:pt x="537" y="12957"/>
                    <a:pt x="618" y="12925"/>
                  </a:cubicBezTo>
                  <a:cubicBezTo>
                    <a:pt x="745" y="12876"/>
                    <a:pt x="868" y="12816"/>
                    <a:pt x="987" y="12749"/>
                  </a:cubicBezTo>
                  <a:cubicBezTo>
                    <a:pt x="1445" y="12493"/>
                    <a:pt x="1837" y="12121"/>
                    <a:pt x="2129" y="11687"/>
                  </a:cubicBezTo>
                  <a:cubicBezTo>
                    <a:pt x="2294" y="11442"/>
                    <a:pt x="2431" y="11179"/>
                    <a:pt x="2535" y="10903"/>
                  </a:cubicBezTo>
                  <a:cubicBezTo>
                    <a:pt x="2544" y="10880"/>
                    <a:pt x="2552" y="10854"/>
                    <a:pt x="2563" y="10827"/>
                  </a:cubicBezTo>
                  <a:cubicBezTo>
                    <a:pt x="2672" y="11826"/>
                    <a:pt x="2961" y="12796"/>
                    <a:pt x="3449" y="13674"/>
                  </a:cubicBezTo>
                  <a:cubicBezTo>
                    <a:pt x="3359" y="13714"/>
                    <a:pt x="3312" y="13805"/>
                    <a:pt x="3256" y="13898"/>
                  </a:cubicBezTo>
                  <a:cubicBezTo>
                    <a:pt x="3171" y="14044"/>
                    <a:pt x="3093" y="14193"/>
                    <a:pt x="3021" y="14348"/>
                  </a:cubicBezTo>
                  <a:cubicBezTo>
                    <a:pt x="2889" y="14628"/>
                    <a:pt x="2784" y="14920"/>
                    <a:pt x="2698" y="15217"/>
                  </a:cubicBezTo>
                  <a:cubicBezTo>
                    <a:pt x="2520" y="15841"/>
                    <a:pt x="2456" y="16493"/>
                    <a:pt x="2495" y="17142"/>
                  </a:cubicBezTo>
                  <a:cubicBezTo>
                    <a:pt x="2500" y="17220"/>
                    <a:pt x="2571" y="17267"/>
                    <a:pt x="2641" y="17267"/>
                  </a:cubicBezTo>
                  <a:cubicBezTo>
                    <a:pt x="2682" y="17267"/>
                    <a:pt x="2722" y="17251"/>
                    <a:pt x="2750" y="17217"/>
                  </a:cubicBezTo>
                  <a:cubicBezTo>
                    <a:pt x="3196" y="16659"/>
                    <a:pt x="3554" y="16017"/>
                    <a:pt x="3750" y="15328"/>
                  </a:cubicBezTo>
                  <a:cubicBezTo>
                    <a:pt x="3837" y="15019"/>
                    <a:pt x="3882" y="14697"/>
                    <a:pt x="3860" y="14375"/>
                  </a:cubicBezTo>
                  <a:cubicBezTo>
                    <a:pt x="3859" y="14354"/>
                    <a:pt x="3856" y="14331"/>
                    <a:pt x="3854" y="14308"/>
                  </a:cubicBezTo>
                  <a:lnTo>
                    <a:pt x="3854" y="14308"/>
                  </a:lnTo>
                  <a:cubicBezTo>
                    <a:pt x="4099" y="14654"/>
                    <a:pt x="4376" y="14983"/>
                    <a:pt x="4695" y="15285"/>
                  </a:cubicBezTo>
                  <a:cubicBezTo>
                    <a:pt x="5298" y="15860"/>
                    <a:pt x="6035" y="16337"/>
                    <a:pt x="6831" y="16631"/>
                  </a:cubicBezTo>
                  <a:cubicBezTo>
                    <a:pt x="6805" y="16777"/>
                    <a:pt x="6790" y="16925"/>
                    <a:pt x="6778" y="17075"/>
                  </a:cubicBezTo>
                  <a:cubicBezTo>
                    <a:pt x="6746" y="17064"/>
                    <a:pt x="6709" y="17059"/>
                    <a:pt x="6669" y="17059"/>
                  </a:cubicBezTo>
                  <a:cubicBezTo>
                    <a:pt x="6516" y="17059"/>
                    <a:pt x="6327" y="17130"/>
                    <a:pt x="6231" y="17164"/>
                  </a:cubicBezTo>
                  <a:cubicBezTo>
                    <a:pt x="5822" y="17304"/>
                    <a:pt x="5456" y="17564"/>
                    <a:pt x="5175" y="17888"/>
                  </a:cubicBezTo>
                  <a:cubicBezTo>
                    <a:pt x="4856" y="18259"/>
                    <a:pt x="4646" y="18722"/>
                    <a:pt x="4593" y="19209"/>
                  </a:cubicBezTo>
                  <a:cubicBezTo>
                    <a:pt x="4585" y="19292"/>
                    <a:pt x="4646" y="19380"/>
                    <a:pt x="4734" y="19380"/>
                  </a:cubicBezTo>
                  <a:cubicBezTo>
                    <a:pt x="4741" y="19380"/>
                    <a:pt x="4748" y="19380"/>
                    <a:pt x="4755" y="19379"/>
                  </a:cubicBezTo>
                  <a:cubicBezTo>
                    <a:pt x="5263" y="19297"/>
                    <a:pt x="5699" y="19021"/>
                    <a:pt x="6050" y="18654"/>
                  </a:cubicBezTo>
                  <a:cubicBezTo>
                    <a:pt x="6244" y="18452"/>
                    <a:pt x="6405" y="18222"/>
                    <a:pt x="6549" y="17982"/>
                  </a:cubicBezTo>
                  <a:cubicBezTo>
                    <a:pt x="6624" y="17856"/>
                    <a:pt x="6701" y="17727"/>
                    <a:pt x="6766" y="17591"/>
                  </a:cubicBezTo>
                  <a:cubicBezTo>
                    <a:pt x="6785" y="18136"/>
                    <a:pt x="6889" y="18680"/>
                    <a:pt x="7047" y="19171"/>
                  </a:cubicBezTo>
                  <a:cubicBezTo>
                    <a:pt x="7178" y="19577"/>
                    <a:pt x="7353" y="19954"/>
                    <a:pt x="7558" y="20310"/>
                  </a:cubicBezTo>
                  <a:cubicBezTo>
                    <a:pt x="7529" y="20296"/>
                    <a:pt x="7498" y="20290"/>
                    <a:pt x="7467" y="20290"/>
                  </a:cubicBezTo>
                  <a:cubicBezTo>
                    <a:pt x="7275" y="20290"/>
                    <a:pt x="7069" y="20526"/>
                    <a:pt x="6977" y="20658"/>
                  </a:cubicBezTo>
                  <a:cubicBezTo>
                    <a:pt x="6804" y="20908"/>
                    <a:pt x="6706" y="21200"/>
                    <a:pt x="6633" y="21493"/>
                  </a:cubicBezTo>
                  <a:cubicBezTo>
                    <a:pt x="6460" y="22191"/>
                    <a:pt x="6482" y="22923"/>
                    <a:pt x="6536" y="23635"/>
                  </a:cubicBezTo>
                  <a:cubicBezTo>
                    <a:pt x="6543" y="23721"/>
                    <a:pt x="6609" y="23763"/>
                    <a:pt x="6679" y="23763"/>
                  </a:cubicBezTo>
                  <a:cubicBezTo>
                    <a:pt x="6723" y="23763"/>
                    <a:pt x="6769" y="23746"/>
                    <a:pt x="6802" y="23713"/>
                  </a:cubicBezTo>
                  <a:cubicBezTo>
                    <a:pt x="7256" y="23269"/>
                    <a:pt x="7624" y="22718"/>
                    <a:pt x="7830" y="22114"/>
                  </a:cubicBezTo>
                  <a:cubicBezTo>
                    <a:pt x="7931" y="21821"/>
                    <a:pt x="7988" y="21519"/>
                    <a:pt x="7980" y="21209"/>
                  </a:cubicBezTo>
                  <a:cubicBezTo>
                    <a:pt x="7977" y="21126"/>
                    <a:pt x="7971" y="21021"/>
                    <a:pt x="7958" y="20914"/>
                  </a:cubicBezTo>
                  <a:lnTo>
                    <a:pt x="7958" y="20914"/>
                  </a:lnTo>
                  <a:cubicBezTo>
                    <a:pt x="8600" y="21765"/>
                    <a:pt x="9455" y="22435"/>
                    <a:pt x="10421" y="22900"/>
                  </a:cubicBezTo>
                  <a:cubicBezTo>
                    <a:pt x="10421" y="22901"/>
                    <a:pt x="10421" y="22901"/>
                    <a:pt x="10420" y="22902"/>
                  </a:cubicBezTo>
                  <a:cubicBezTo>
                    <a:pt x="10409" y="22969"/>
                    <a:pt x="10443" y="23045"/>
                    <a:pt x="10503" y="23065"/>
                  </a:cubicBezTo>
                  <a:cubicBezTo>
                    <a:pt x="10495" y="23089"/>
                    <a:pt x="10492" y="23119"/>
                    <a:pt x="10487" y="23136"/>
                  </a:cubicBezTo>
                  <a:cubicBezTo>
                    <a:pt x="10466" y="23217"/>
                    <a:pt x="10447" y="23296"/>
                    <a:pt x="10432" y="23376"/>
                  </a:cubicBezTo>
                  <a:cubicBezTo>
                    <a:pt x="10403" y="23530"/>
                    <a:pt x="10386" y="23684"/>
                    <a:pt x="10379" y="23839"/>
                  </a:cubicBezTo>
                  <a:cubicBezTo>
                    <a:pt x="10367" y="24156"/>
                    <a:pt x="10393" y="24471"/>
                    <a:pt x="10464" y="24781"/>
                  </a:cubicBezTo>
                  <a:cubicBezTo>
                    <a:pt x="10607" y="25398"/>
                    <a:pt x="10906" y="25970"/>
                    <a:pt x="11342" y="26431"/>
                  </a:cubicBezTo>
                  <a:cubicBezTo>
                    <a:pt x="11378" y="26469"/>
                    <a:pt x="11420" y="26489"/>
                    <a:pt x="11461" y="26489"/>
                  </a:cubicBezTo>
                  <a:cubicBezTo>
                    <a:pt x="11500" y="26489"/>
                    <a:pt x="11539" y="26472"/>
                    <a:pt x="11575" y="26437"/>
                  </a:cubicBezTo>
                  <a:cubicBezTo>
                    <a:pt x="12093" y="25929"/>
                    <a:pt x="12231" y="25141"/>
                    <a:pt x="11949" y="24475"/>
                  </a:cubicBezTo>
                  <a:cubicBezTo>
                    <a:pt x="11818" y="24164"/>
                    <a:pt x="11610" y="23892"/>
                    <a:pt x="11397" y="23632"/>
                  </a:cubicBezTo>
                  <a:cubicBezTo>
                    <a:pt x="11288" y="23496"/>
                    <a:pt x="11176" y="23364"/>
                    <a:pt x="11069" y="23227"/>
                  </a:cubicBezTo>
                  <a:cubicBezTo>
                    <a:pt x="11052" y="23204"/>
                    <a:pt x="11036" y="23181"/>
                    <a:pt x="11020" y="23157"/>
                  </a:cubicBezTo>
                  <a:lnTo>
                    <a:pt x="11020" y="23157"/>
                  </a:lnTo>
                  <a:cubicBezTo>
                    <a:pt x="11671" y="23402"/>
                    <a:pt x="12357" y="23561"/>
                    <a:pt x="13053" y="23619"/>
                  </a:cubicBezTo>
                  <a:cubicBezTo>
                    <a:pt x="13075" y="23799"/>
                    <a:pt x="13310" y="23963"/>
                    <a:pt x="13450" y="24043"/>
                  </a:cubicBezTo>
                  <a:cubicBezTo>
                    <a:pt x="13838" y="24264"/>
                    <a:pt x="14316" y="24319"/>
                    <a:pt x="14767" y="24319"/>
                  </a:cubicBezTo>
                  <a:cubicBezTo>
                    <a:pt x="14857" y="24319"/>
                    <a:pt x="14945" y="24317"/>
                    <a:pt x="15032" y="24314"/>
                  </a:cubicBezTo>
                  <a:cubicBezTo>
                    <a:pt x="16158" y="24267"/>
                    <a:pt x="17259" y="23803"/>
                    <a:pt x="18093" y="23048"/>
                  </a:cubicBezTo>
                  <a:cubicBezTo>
                    <a:pt x="18173" y="22976"/>
                    <a:pt x="18184" y="22833"/>
                    <a:pt x="18067" y="22786"/>
                  </a:cubicBezTo>
                  <a:cubicBezTo>
                    <a:pt x="17490" y="22550"/>
                    <a:pt x="16872" y="22431"/>
                    <a:pt x="16251" y="22431"/>
                  </a:cubicBezTo>
                  <a:cubicBezTo>
                    <a:pt x="16008" y="22431"/>
                    <a:pt x="15765" y="22449"/>
                    <a:pt x="15524" y="22486"/>
                  </a:cubicBezTo>
                  <a:cubicBezTo>
                    <a:pt x="15103" y="22550"/>
                    <a:pt x="14688" y="22667"/>
                    <a:pt x="14299" y="22838"/>
                  </a:cubicBezTo>
                  <a:cubicBezTo>
                    <a:pt x="13991" y="22973"/>
                    <a:pt x="13665" y="23139"/>
                    <a:pt x="13405" y="23366"/>
                  </a:cubicBezTo>
                  <a:cubicBezTo>
                    <a:pt x="12511" y="23308"/>
                    <a:pt x="11630" y="23137"/>
                    <a:pt x="10791" y="22780"/>
                  </a:cubicBezTo>
                  <a:cubicBezTo>
                    <a:pt x="10247" y="22546"/>
                    <a:pt x="9739" y="22240"/>
                    <a:pt x="9282" y="21874"/>
                  </a:cubicBezTo>
                  <a:lnTo>
                    <a:pt x="9282" y="21874"/>
                  </a:lnTo>
                  <a:cubicBezTo>
                    <a:pt x="9638" y="22010"/>
                    <a:pt x="10035" y="22063"/>
                    <a:pt x="10430" y="22063"/>
                  </a:cubicBezTo>
                  <a:cubicBezTo>
                    <a:pt x="10733" y="22063"/>
                    <a:pt x="11034" y="22032"/>
                    <a:pt x="11313" y="21982"/>
                  </a:cubicBezTo>
                  <a:cubicBezTo>
                    <a:pt x="12053" y="21851"/>
                    <a:pt x="12755" y="21542"/>
                    <a:pt x="13352" y="21086"/>
                  </a:cubicBezTo>
                  <a:cubicBezTo>
                    <a:pt x="13445" y="21015"/>
                    <a:pt x="13444" y="20848"/>
                    <a:pt x="13324" y="20803"/>
                  </a:cubicBezTo>
                  <a:cubicBezTo>
                    <a:pt x="12844" y="20623"/>
                    <a:pt x="12337" y="20533"/>
                    <a:pt x="11828" y="20533"/>
                  </a:cubicBezTo>
                  <a:cubicBezTo>
                    <a:pt x="11546" y="20533"/>
                    <a:pt x="11264" y="20560"/>
                    <a:pt x="10985" y="20617"/>
                  </a:cubicBezTo>
                  <a:cubicBezTo>
                    <a:pt x="10608" y="20694"/>
                    <a:pt x="10239" y="20816"/>
                    <a:pt x="9895" y="20991"/>
                  </a:cubicBezTo>
                  <a:cubicBezTo>
                    <a:pt x="9716" y="21081"/>
                    <a:pt x="9544" y="21183"/>
                    <a:pt x="9379" y="21298"/>
                  </a:cubicBezTo>
                  <a:cubicBezTo>
                    <a:pt x="9237" y="21397"/>
                    <a:pt x="9077" y="21497"/>
                    <a:pt x="9051" y="21680"/>
                  </a:cubicBezTo>
                  <a:cubicBezTo>
                    <a:pt x="8616" y="21296"/>
                    <a:pt x="8232" y="20852"/>
                    <a:pt x="7923" y="20351"/>
                  </a:cubicBezTo>
                  <a:cubicBezTo>
                    <a:pt x="7551" y="19747"/>
                    <a:pt x="7288" y="19070"/>
                    <a:pt x="7166" y="18370"/>
                  </a:cubicBezTo>
                  <a:lnTo>
                    <a:pt x="7166" y="18370"/>
                  </a:lnTo>
                  <a:cubicBezTo>
                    <a:pt x="7293" y="18555"/>
                    <a:pt x="7525" y="18654"/>
                    <a:pt x="7723" y="18743"/>
                  </a:cubicBezTo>
                  <a:cubicBezTo>
                    <a:pt x="7942" y="18840"/>
                    <a:pt x="8177" y="18910"/>
                    <a:pt x="8409" y="18960"/>
                  </a:cubicBezTo>
                  <a:cubicBezTo>
                    <a:pt x="8682" y="19020"/>
                    <a:pt x="8963" y="19051"/>
                    <a:pt x="9243" y="19051"/>
                  </a:cubicBezTo>
                  <a:cubicBezTo>
                    <a:pt x="9461" y="19051"/>
                    <a:pt x="9678" y="19033"/>
                    <a:pt x="9890" y="18995"/>
                  </a:cubicBezTo>
                  <a:cubicBezTo>
                    <a:pt x="10072" y="18963"/>
                    <a:pt x="10347" y="18938"/>
                    <a:pt x="10450" y="18757"/>
                  </a:cubicBezTo>
                  <a:cubicBezTo>
                    <a:pt x="10553" y="18577"/>
                    <a:pt x="10417" y="18408"/>
                    <a:pt x="10257" y="18327"/>
                  </a:cubicBezTo>
                  <a:cubicBezTo>
                    <a:pt x="10019" y="18208"/>
                    <a:pt x="9747" y="18128"/>
                    <a:pt x="9498" y="18031"/>
                  </a:cubicBezTo>
                  <a:cubicBezTo>
                    <a:pt x="9235" y="17930"/>
                    <a:pt x="8970" y="17821"/>
                    <a:pt x="8694" y="17756"/>
                  </a:cubicBezTo>
                  <a:cubicBezTo>
                    <a:pt x="8551" y="17723"/>
                    <a:pt x="8406" y="17709"/>
                    <a:pt x="8260" y="17709"/>
                  </a:cubicBezTo>
                  <a:cubicBezTo>
                    <a:pt x="8116" y="17709"/>
                    <a:pt x="7972" y="17723"/>
                    <a:pt x="7830" y="17750"/>
                  </a:cubicBezTo>
                  <a:cubicBezTo>
                    <a:pt x="7682" y="17777"/>
                    <a:pt x="7538" y="17815"/>
                    <a:pt x="7393" y="17855"/>
                  </a:cubicBezTo>
                  <a:cubicBezTo>
                    <a:pt x="7297" y="17883"/>
                    <a:pt x="7193" y="17901"/>
                    <a:pt x="7110" y="17954"/>
                  </a:cubicBezTo>
                  <a:cubicBezTo>
                    <a:pt x="7079" y="17610"/>
                    <a:pt x="7079" y="17264"/>
                    <a:pt x="7123" y="16918"/>
                  </a:cubicBezTo>
                  <a:cubicBezTo>
                    <a:pt x="7131" y="16858"/>
                    <a:pt x="7140" y="16796"/>
                    <a:pt x="7152" y="16737"/>
                  </a:cubicBezTo>
                  <a:cubicBezTo>
                    <a:pt x="7499" y="16840"/>
                    <a:pt x="7854" y="16911"/>
                    <a:pt x="8213" y="16935"/>
                  </a:cubicBezTo>
                  <a:cubicBezTo>
                    <a:pt x="8288" y="16940"/>
                    <a:pt x="8364" y="16943"/>
                    <a:pt x="8440" y="16943"/>
                  </a:cubicBezTo>
                  <a:cubicBezTo>
                    <a:pt x="8895" y="16943"/>
                    <a:pt x="9373" y="16845"/>
                    <a:pt x="9710" y="16529"/>
                  </a:cubicBezTo>
                  <a:cubicBezTo>
                    <a:pt x="10091" y="16171"/>
                    <a:pt x="10138" y="15621"/>
                    <a:pt x="9840" y="15195"/>
                  </a:cubicBezTo>
                  <a:cubicBezTo>
                    <a:pt x="9575" y="14816"/>
                    <a:pt x="9098" y="14574"/>
                    <a:pt x="8637" y="14574"/>
                  </a:cubicBezTo>
                  <a:cubicBezTo>
                    <a:pt x="8621" y="14574"/>
                    <a:pt x="8605" y="14574"/>
                    <a:pt x="8589" y="14575"/>
                  </a:cubicBezTo>
                  <a:cubicBezTo>
                    <a:pt x="8017" y="14598"/>
                    <a:pt x="7541" y="15016"/>
                    <a:pt x="7255" y="15483"/>
                  </a:cubicBezTo>
                  <a:cubicBezTo>
                    <a:pt x="7109" y="15721"/>
                    <a:pt x="7001" y="15979"/>
                    <a:pt x="6922" y="16247"/>
                  </a:cubicBezTo>
                  <a:cubicBezTo>
                    <a:pt x="6125" y="15949"/>
                    <a:pt x="5403" y="15457"/>
                    <a:pt x="4806" y="14852"/>
                  </a:cubicBezTo>
                  <a:lnTo>
                    <a:pt x="4806" y="14852"/>
                  </a:lnTo>
                  <a:cubicBezTo>
                    <a:pt x="5096" y="14944"/>
                    <a:pt x="5390" y="14976"/>
                    <a:pt x="5700" y="14981"/>
                  </a:cubicBezTo>
                  <a:cubicBezTo>
                    <a:pt x="5748" y="14982"/>
                    <a:pt x="5797" y="14982"/>
                    <a:pt x="5846" y="14982"/>
                  </a:cubicBezTo>
                  <a:cubicBezTo>
                    <a:pt x="6139" y="14982"/>
                    <a:pt x="6437" y="14960"/>
                    <a:pt x="6717" y="14874"/>
                  </a:cubicBezTo>
                  <a:cubicBezTo>
                    <a:pt x="7298" y="14695"/>
                    <a:pt x="7716" y="14218"/>
                    <a:pt x="8073" y="13751"/>
                  </a:cubicBezTo>
                  <a:cubicBezTo>
                    <a:pt x="8128" y="13678"/>
                    <a:pt x="8091" y="13563"/>
                    <a:pt x="7995" y="13551"/>
                  </a:cubicBezTo>
                  <a:cubicBezTo>
                    <a:pt x="7851" y="13531"/>
                    <a:pt x="7706" y="13524"/>
                    <a:pt x="7562" y="13524"/>
                  </a:cubicBezTo>
                  <a:cubicBezTo>
                    <a:pt x="7327" y="13524"/>
                    <a:pt x="7091" y="13543"/>
                    <a:pt x="6858" y="13561"/>
                  </a:cubicBezTo>
                  <a:cubicBezTo>
                    <a:pt x="6501" y="13588"/>
                    <a:pt x="6145" y="13628"/>
                    <a:pt x="5801" y="13724"/>
                  </a:cubicBezTo>
                  <a:cubicBezTo>
                    <a:pt x="5467" y="13818"/>
                    <a:pt x="5147" y="13972"/>
                    <a:pt x="4872" y="14184"/>
                  </a:cubicBezTo>
                  <a:cubicBezTo>
                    <a:pt x="4744" y="14283"/>
                    <a:pt x="4626" y="14397"/>
                    <a:pt x="4539" y="14535"/>
                  </a:cubicBezTo>
                  <a:cubicBezTo>
                    <a:pt x="4535" y="14541"/>
                    <a:pt x="4534" y="14546"/>
                    <a:pt x="4532" y="14551"/>
                  </a:cubicBezTo>
                  <a:cubicBezTo>
                    <a:pt x="3719" y="13609"/>
                    <a:pt x="3233" y="12491"/>
                    <a:pt x="3023" y="11314"/>
                  </a:cubicBezTo>
                  <a:lnTo>
                    <a:pt x="3023" y="11314"/>
                  </a:lnTo>
                  <a:cubicBezTo>
                    <a:pt x="3288" y="11610"/>
                    <a:pt x="3704" y="11789"/>
                    <a:pt x="4070" y="11888"/>
                  </a:cubicBezTo>
                  <a:cubicBezTo>
                    <a:pt x="4275" y="11944"/>
                    <a:pt x="4486" y="11970"/>
                    <a:pt x="4697" y="11970"/>
                  </a:cubicBezTo>
                  <a:cubicBezTo>
                    <a:pt x="4997" y="11970"/>
                    <a:pt x="5297" y="11917"/>
                    <a:pt x="5580" y="11817"/>
                  </a:cubicBezTo>
                  <a:cubicBezTo>
                    <a:pt x="5796" y="11740"/>
                    <a:pt x="6050" y="11632"/>
                    <a:pt x="6223" y="11477"/>
                  </a:cubicBezTo>
                  <a:cubicBezTo>
                    <a:pt x="6411" y="11311"/>
                    <a:pt x="6266" y="11141"/>
                    <a:pt x="6110" y="11027"/>
                  </a:cubicBezTo>
                  <a:cubicBezTo>
                    <a:pt x="5738" y="10758"/>
                    <a:pt x="5305" y="10583"/>
                    <a:pt x="4853" y="10507"/>
                  </a:cubicBezTo>
                  <a:cubicBezTo>
                    <a:pt x="4685" y="10478"/>
                    <a:pt x="4516" y="10464"/>
                    <a:pt x="4346" y="10464"/>
                  </a:cubicBezTo>
                  <a:cubicBezTo>
                    <a:pt x="4050" y="10464"/>
                    <a:pt x="3754" y="10507"/>
                    <a:pt x="3469" y="10591"/>
                  </a:cubicBezTo>
                  <a:cubicBezTo>
                    <a:pt x="3362" y="10622"/>
                    <a:pt x="3256" y="10662"/>
                    <a:pt x="3153" y="10706"/>
                  </a:cubicBezTo>
                  <a:cubicBezTo>
                    <a:pt x="3088" y="10735"/>
                    <a:pt x="3007" y="10763"/>
                    <a:pt x="2948" y="10812"/>
                  </a:cubicBezTo>
                  <a:cubicBezTo>
                    <a:pt x="2828" y="9731"/>
                    <a:pt x="2929" y="8615"/>
                    <a:pt x="3219" y="7549"/>
                  </a:cubicBezTo>
                  <a:cubicBezTo>
                    <a:pt x="3299" y="7251"/>
                    <a:pt x="3398" y="6960"/>
                    <a:pt x="3505" y="6675"/>
                  </a:cubicBezTo>
                  <a:cubicBezTo>
                    <a:pt x="3542" y="6768"/>
                    <a:pt x="3589" y="6853"/>
                    <a:pt x="3657" y="6944"/>
                  </a:cubicBezTo>
                  <a:cubicBezTo>
                    <a:pt x="3762" y="7085"/>
                    <a:pt x="3876" y="7218"/>
                    <a:pt x="3996" y="7347"/>
                  </a:cubicBezTo>
                  <a:cubicBezTo>
                    <a:pt x="4226" y="7593"/>
                    <a:pt x="4485" y="7811"/>
                    <a:pt x="4764" y="7998"/>
                  </a:cubicBezTo>
                  <a:cubicBezTo>
                    <a:pt x="5126" y="8240"/>
                    <a:pt x="5641" y="8562"/>
                    <a:pt x="6120" y="8562"/>
                  </a:cubicBezTo>
                  <a:cubicBezTo>
                    <a:pt x="6269" y="8562"/>
                    <a:pt x="6414" y="8531"/>
                    <a:pt x="6550" y="8457"/>
                  </a:cubicBezTo>
                  <a:cubicBezTo>
                    <a:pt x="6616" y="8421"/>
                    <a:pt x="6661" y="8352"/>
                    <a:pt x="6630" y="8274"/>
                  </a:cubicBezTo>
                  <a:cubicBezTo>
                    <a:pt x="6402" y="7711"/>
                    <a:pt x="5962" y="7286"/>
                    <a:pt x="5470" y="6944"/>
                  </a:cubicBezTo>
                  <a:cubicBezTo>
                    <a:pt x="5222" y="6772"/>
                    <a:pt x="4965" y="6617"/>
                    <a:pt x="4705" y="6465"/>
                  </a:cubicBezTo>
                  <a:cubicBezTo>
                    <a:pt x="4506" y="6349"/>
                    <a:pt x="4202" y="6159"/>
                    <a:pt x="3937" y="6159"/>
                  </a:cubicBezTo>
                  <a:cubicBezTo>
                    <a:pt x="3918" y="6159"/>
                    <a:pt x="3899" y="6160"/>
                    <a:pt x="3881" y="6162"/>
                  </a:cubicBezTo>
                  <a:cubicBezTo>
                    <a:pt x="3855" y="6152"/>
                    <a:pt x="3830" y="6142"/>
                    <a:pt x="3804" y="6137"/>
                  </a:cubicBezTo>
                  <a:cubicBezTo>
                    <a:pt x="3779" y="6132"/>
                    <a:pt x="3753" y="6131"/>
                    <a:pt x="3729" y="6126"/>
                  </a:cubicBezTo>
                  <a:cubicBezTo>
                    <a:pt x="4285" y="4869"/>
                    <a:pt x="5075" y="3745"/>
                    <a:pt x="5978" y="2706"/>
                  </a:cubicBezTo>
                  <a:lnTo>
                    <a:pt x="5978" y="2706"/>
                  </a:lnTo>
                  <a:cubicBezTo>
                    <a:pt x="5903" y="2976"/>
                    <a:pt x="5924" y="3268"/>
                    <a:pt x="5961" y="3548"/>
                  </a:cubicBezTo>
                  <a:cubicBezTo>
                    <a:pt x="6010" y="3933"/>
                    <a:pt x="6124" y="4305"/>
                    <a:pt x="6266" y="4665"/>
                  </a:cubicBezTo>
                  <a:cubicBezTo>
                    <a:pt x="6409" y="5023"/>
                    <a:pt x="6581" y="5368"/>
                    <a:pt x="6754" y="5711"/>
                  </a:cubicBezTo>
                  <a:cubicBezTo>
                    <a:pt x="6910" y="6017"/>
                    <a:pt x="7061" y="6314"/>
                    <a:pt x="7363" y="6497"/>
                  </a:cubicBezTo>
                  <a:cubicBezTo>
                    <a:pt x="7381" y="6507"/>
                    <a:pt x="7401" y="6512"/>
                    <a:pt x="7422" y="6512"/>
                  </a:cubicBezTo>
                  <a:cubicBezTo>
                    <a:pt x="7481" y="6512"/>
                    <a:pt x="7544" y="6473"/>
                    <a:pt x="7565" y="6422"/>
                  </a:cubicBezTo>
                  <a:cubicBezTo>
                    <a:pt x="7883" y="5635"/>
                    <a:pt x="7938" y="4767"/>
                    <a:pt x="7721" y="3947"/>
                  </a:cubicBezTo>
                  <a:cubicBezTo>
                    <a:pt x="7621" y="3566"/>
                    <a:pt x="7463" y="3184"/>
                    <a:pt x="7213" y="2877"/>
                  </a:cubicBezTo>
                  <a:cubicBezTo>
                    <a:pt x="7012" y="2629"/>
                    <a:pt x="6688" y="2353"/>
                    <a:pt x="6348" y="2353"/>
                  </a:cubicBezTo>
                  <a:cubicBezTo>
                    <a:pt x="6329" y="2353"/>
                    <a:pt x="6310" y="2353"/>
                    <a:pt x="6291" y="2355"/>
                  </a:cubicBezTo>
                  <a:cubicBezTo>
                    <a:pt x="6973" y="1604"/>
                    <a:pt x="7708" y="894"/>
                    <a:pt x="8445" y="203"/>
                  </a:cubicBezTo>
                  <a:cubicBezTo>
                    <a:pt x="8526" y="127"/>
                    <a:pt x="8468" y="1"/>
                    <a:pt x="8381"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g2a2663abdf2_0_612"/>
            <p:cNvSpPr/>
            <p:nvPr/>
          </p:nvSpPr>
          <p:spPr>
            <a:xfrm>
              <a:off x="3511475" y="4298900"/>
              <a:ext cx="53250" cy="58300"/>
            </a:xfrm>
            <a:custGeom>
              <a:avLst/>
              <a:gdLst/>
              <a:ahLst/>
              <a:cxnLst/>
              <a:rect l="l" t="t" r="r" b="b"/>
              <a:pathLst>
                <a:path w="2130" h="2332" extrusionOk="0">
                  <a:moveTo>
                    <a:pt x="1663" y="1"/>
                  </a:moveTo>
                  <a:cubicBezTo>
                    <a:pt x="1566" y="1"/>
                    <a:pt x="1477" y="45"/>
                    <a:pt x="1400" y="119"/>
                  </a:cubicBezTo>
                  <a:cubicBezTo>
                    <a:pt x="1318" y="198"/>
                    <a:pt x="1244" y="284"/>
                    <a:pt x="1179" y="378"/>
                  </a:cubicBezTo>
                  <a:cubicBezTo>
                    <a:pt x="1144" y="428"/>
                    <a:pt x="1113" y="481"/>
                    <a:pt x="1081" y="535"/>
                  </a:cubicBezTo>
                  <a:cubicBezTo>
                    <a:pt x="957" y="453"/>
                    <a:pt x="827" y="385"/>
                    <a:pt x="690" y="331"/>
                  </a:cubicBezTo>
                  <a:cubicBezTo>
                    <a:pt x="644" y="313"/>
                    <a:pt x="597" y="304"/>
                    <a:pt x="550" y="304"/>
                  </a:cubicBezTo>
                  <a:cubicBezTo>
                    <a:pt x="433" y="304"/>
                    <a:pt x="322" y="361"/>
                    <a:pt x="256" y="468"/>
                  </a:cubicBezTo>
                  <a:cubicBezTo>
                    <a:pt x="174" y="600"/>
                    <a:pt x="184" y="824"/>
                    <a:pt x="329" y="918"/>
                  </a:cubicBezTo>
                  <a:cubicBezTo>
                    <a:pt x="379" y="950"/>
                    <a:pt x="425" y="989"/>
                    <a:pt x="472" y="1026"/>
                  </a:cubicBezTo>
                  <a:cubicBezTo>
                    <a:pt x="398" y="1050"/>
                    <a:pt x="324" y="1075"/>
                    <a:pt x="251" y="1100"/>
                  </a:cubicBezTo>
                  <a:cubicBezTo>
                    <a:pt x="85" y="1156"/>
                    <a:pt x="1" y="1346"/>
                    <a:pt x="39" y="1508"/>
                  </a:cubicBezTo>
                  <a:cubicBezTo>
                    <a:pt x="78" y="1664"/>
                    <a:pt x="219" y="1775"/>
                    <a:pt x="378" y="1775"/>
                  </a:cubicBezTo>
                  <a:cubicBezTo>
                    <a:pt x="390" y="1775"/>
                    <a:pt x="402" y="1774"/>
                    <a:pt x="415" y="1773"/>
                  </a:cubicBezTo>
                  <a:cubicBezTo>
                    <a:pt x="513" y="1762"/>
                    <a:pt x="611" y="1744"/>
                    <a:pt x="706" y="1721"/>
                  </a:cubicBezTo>
                  <a:cubicBezTo>
                    <a:pt x="712" y="1819"/>
                    <a:pt x="717" y="1918"/>
                    <a:pt x="724" y="2015"/>
                  </a:cubicBezTo>
                  <a:cubicBezTo>
                    <a:pt x="734" y="2182"/>
                    <a:pt x="908" y="2332"/>
                    <a:pt x="1078" y="2332"/>
                  </a:cubicBezTo>
                  <a:cubicBezTo>
                    <a:pt x="1119" y="2332"/>
                    <a:pt x="1160" y="2323"/>
                    <a:pt x="1198" y="2304"/>
                  </a:cubicBezTo>
                  <a:cubicBezTo>
                    <a:pt x="1369" y="2216"/>
                    <a:pt x="1479" y="2090"/>
                    <a:pt x="1516" y="1899"/>
                  </a:cubicBezTo>
                  <a:cubicBezTo>
                    <a:pt x="1536" y="1801"/>
                    <a:pt x="1531" y="1700"/>
                    <a:pt x="1526" y="1601"/>
                  </a:cubicBezTo>
                  <a:lnTo>
                    <a:pt x="1526" y="1601"/>
                  </a:lnTo>
                  <a:lnTo>
                    <a:pt x="1709" y="1612"/>
                  </a:lnTo>
                  <a:cubicBezTo>
                    <a:pt x="1720" y="1613"/>
                    <a:pt x="1730" y="1613"/>
                    <a:pt x="1740" y="1613"/>
                  </a:cubicBezTo>
                  <a:cubicBezTo>
                    <a:pt x="1915" y="1613"/>
                    <a:pt x="2091" y="1507"/>
                    <a:pt x="2111" y="1318"/>
                  </a:cubicBezTo>
                  <a:cubicBezTo>
                    <a:pt x="2129" y="1142"/>
                    <a:pt x="2012" y="929"/>
                    <a:pt x="1816" y="918"/>
                  </a:cubicBezTo>
                  <a:lnTo>
                    <a:pt x="1772" y="913"/>
                  </a:lnTo>
                  <a:cubicBezTo>
                    <a:pt x="1878" y="751"/>
                    <a:pt x="1949" y="566"/>
                    <a:pt x="1983" y="376"/>
                  </a:cubicBezTo>
                  <a:cubicBezTo>
                    <a:pt x="2008" y="240"/>
                    <a:pt x="1921" y="77"/>
                    <a:pt x="1790" y="26"/>
                  </a:cubicBezTo>
                  <a:cubicBezTo>
                    <a:pt x="1747" y="9"/>
                    <a:pt x="1704" y="1"/>
                    <a:pt x="166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g2a2663abdf2_0_612"/>
            <p:cNvSpPr/>
            <p:nvPr/>
          </p:nvSpPr>
          <p:spPr>
            <a:xfrm>
              <a:off x="3581350" y="4723525"/>
              <a:ext cx="46250" cy="38850"/>
            </a:xfrm>
            <a:custGeom>
              <a:avLst/>
              <a:gdLst/>
              <a:ahLst/>
              <a:cxnLst/>
              <a:rect l="l" t="t" r="r" b="b"/>
              <a:pathLst>
                <a:path w="1850" h="1554" extrusionOk="0">
                  <a:moveTo>
                    <a:pt x="872" y="0"/>
                  </a:moveTo>
                  <a:cubicBezTo>
                    <a:pt x="862" y="0"/>
                    <a:pt x="852" y="1"/>
                    <a:pt x="842" y="2"/>
                  </a:cubicBezTo>
                  <a:cubicBezTo>
                    <a:pt x="724" y="13"/>
                    <a:pt x="593" y="123"/>
                    <a:pt x="604" y="254"/>
                  </a:cubicBezTo>
                  <a:cubicBezTo>
                    <a:pt x="608" y="300"/>
                    <a:pt x="606" y="346"/>
                    <a:pt x="606" y="391"/>
                  </a:cubicBezTo>
                  <a:cubicBezTo>
                    <a:pt x="556" y="357"/>
                    <a:pt x="507" y="325"/>
                    <a:pt x="457" y="291"/>
                  </a:cubicBezTo>
                  <a:cubicBezTo>
                    <a:pt x="416" y="264"/>
                    <a:pt x="370" y="251"/>
                    <a:pt x="324" y="251"/>
                  </a:cubicBezTo>
                  <a:cubicBezTo>
                    <a:pt x="243" y="251"/>
                    <a:pt x="162" y="289"/>
                    <a:pt x="111" y="352"/>
                  </a:cubicBezTo>
                  <a:cubicBezTo>
                    <a:pt x="28" y="455"/>
                    <a:pt x="33" y="605"/>
                    <a:pt x="126" y="703"/>
                  </a:cubicBezTo>
                  <a:cubicBezTo>
                    <a:pt x="176" y="758"/>
                    <a:pt x="233" y="807"/>
                    <a:pt x="293" y="855"/>
                  </a:cubicBezTo>
                  <a:cubicBezTo>
                    <a:pt x="236" y="905"/>
                    <a:pt x="179" y="953"/>
                    <a:pt x="122" y="1003"/>
                  </a:cubicBezTo>
                  <a:cubicBezTo>
                    <a:pt x="1" y="1107"/>
                    <a:pt x="14" y="1352"/>
                    <a:pt x="168" y="1423"/>
                  </a:cubicBezTo>
                  <a:cubicBezTo>
                    <a:pt x="237" y="1456"/>
                    <a:pt x="306" y="1474"/>
                    <a:pt x="375" y="1474"/>
                  </a:cubicBezTo>
                  <a:cubicBezTo>
                    <a:pt x="436" y="1474"/>
                    <a:pt x="497" y="1460"/>
                    <a:pt x="560" y="1431"/>
                  </a:cubicBezTo>
                  <a:cubicBezTo>
                    <a:pt x="629" y="1396"/>
                    <a:pt x="687" y="1347"/>
                    <a:pt x="744" y="1297"/>
                  </a:cubicBezTo>
                  <a:cubicBezTo>
                    <a:pt x="771" y="1337"/>
                    <a:pt x="797" y="1375"/>
                    <a:pt x="823" y="1413"/>
                  </a:cubicBezTo>
                  <a:cubicBezTo>
                    <a:pt x="875" y="1495"/>
                    <a:pt x="968" y="1554"/>
                    <a:pt x="1064" y="1554"/>
                  </a:cubicBezTo>
                  <a:cubicBezTo>
                    <a:pt x="1105" y="1554"/>
                    <a:pt x="1146" y="1543"/>
                    <a:pt x="1186" y="1519"/>
                  </a:cubicBezTo>
                  <a:cubicBezTo>
                    <a:pt x="1301" y="1448"/>
                    <a:pt x="1374" y="1279"/>
                    <a:pt x="1291" y="1154"/>
                  </a:cubicBezTo>
                  <a:cubicBezTo>
                    <a:pt x="1286" y="1145"/>
                    <a:pt x="1279" y="1135"/>
                    <a:pt x="1274" y="1126"/>
                  </a:cubicBezTo>
                  <a:cubicBezTo>
                    <a:pt x="1421" y="1115"/>
                    <a:pt x="1567" y="1073"/>
                    <a:pt x="1698" y="1006"/>
                  </a:cubicBezTo>
                  <a:cubicBezTo>
                    <a:pt x="1793" y="958"/>
                    <a:pt x="1850" y="829"/>
                    <a:pt x="1822" y="727"/>
                  </a:cubicBezTo>
                  <a:cubicBezTo>
                    <a:pt x="1787" y="610"/>
                    <a:pt x="1701" y="550"/>
                    <a:pt x="1584" y="534"/>
                  </a:cubicBezTo>
                  <a:cubicBezTo>
                    <a:pt x="1518" y="523"/>
                    <a:pt x="1450" y="518"/>
                    <a:pt x="1383" y="518"/>
                  </a:cubicBezTo>
                  <a:cubicBezTo>
                    <a:pt x="1364" y="518"/>
                    <a:pt x="1345" y="518"/>
                    <a:pt x="1325" y="519"/>
                  </a:cubicBezTo>
                  <a:cubicBezTo>
                    <a:pt x="1278" y="521"/>
                    <a:pt x="1232" y="526"/>
                    <a:pt x="1186" y="532"/>
                  </a:cubicBezTo>
                  <a:cubicBezTo>
                    <a:pt x="1177" y="420"/>
                    <a:pt x="1158" y="307"/>
                    <a:pt x="1127" y="201"/>
                  </a:cubicBezTo>
                  <a:cubicBezTo>
                    <a:pt x="1093" y="82"/>
                    <a:pt x="993" y="0"/>
                    <a:pt x="8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g2a2663abdf2_0_612"/>
            <p:cNvSpPr/>
            <p:nvPr/>
          </p:nvSpPr>
          <p:spPr>
            <a:xfrm>
              <a:off x="3546750" y="4647500"/>
              <a:ext cx="53250" cy="58300"/>
            </a:xfrm>
            <a:custGeom>
              <a:avLst/>
              <a:gdLst/>
              <a:ahLst/>
              <a:cxnLst/>
              <a:rect l="l" t="t" r="r" b="b"/>
              <a:pathLst>
                <a:path w="2130" h="2332" extrusionOk="0">
                  <a:moveTo>
                    <a:pt x="1663" y="0"/>
                  </a:moveTo>
                  <a:cubicBezTo>
                    <a:pt x="1566" y="0"/>
                    <a:pt x="1478" y="45"/>
                    <a:pt x="1402" y="118"/>
                  </a:cubicBezTo>
                  <a:cubicBezTo>
                    <a:pt x="1319" y="198"/>
                    <a:pt x="1245" y="284"/>
                    <a:pt x="1179" y="378"/>
                  </a:cubicBezTo>
                  <a:cubicBezTo>
                    <a:pt x="1145" y="428"/>
                    <a:pt x="1113" y="480"/>
                    <a:pt x="1082" y="535"/>
                  </a:cubicBezTo>
                  <a:cubicBezTo>
                    <a:pt x="958" y="453"/>
                    <a:pt x="828" y="384"/>
                    <a:pt x="691" y="331"/>
                  </a:cubicBezTo>
                  <a:cubicBezTo>
                    <a:pt x="645" y="313"/>
                    <a:pt x="598" y="304"/>
                    <a:pt x="551" y="304"/>
                  </a:cubicBezTo>
                  <a:cubicBezTo>
                    <a:pt x="434" y="304"/>
                    <a:pt x="323" y="360"/>
                    <a:pt x="256" y="468"/>
                  </a:cubicBezTo>
                  <a:cubicBezTo>
                    <a:pt x="174" y="600"/>
                    <a:pt x="186" y="823"/>
                    <a:pt x="329" y="917"/>
                  </a:cubicBezTo>
                  <a:cubicBezTo>
                    <a:pt x="381" y="950"/>
                    <a:pt x="426" y="989"/>
                    <a:pt x="473" y="1026"/>
                  </a:cubicBezTo>
                  <a:cubicBezTo>
                    <a:pt x="399" y="1050"/>
                    <a:pt x="324" y="1075"/>
                    <a:pt x="251" y="1100"/>
                  </a:cubicBezTo>
                  <a:cubicBezTo>
                    <a:pt x="86" y="1156"/>
                    <a:pt x="1" y="1346"/>
                    <a:pt x="41" y="1508"/>
                  </a:cubicBezTo>
                  <a:cubicBezTo>
                    <a:pt x="79" y="1664"/>
                    <a:pt x="219" y="1775"/>
                    <a:pt x="379" y="1775"/>
                  </a:cubicBezTo>
                  <a:cubicBezTo>
                    <a:pt x="391" y="1775"/>
                    <a:pt x="403" y="1774"/>
                    <a:pt x="416" y="1773"/>
                  </a:cubicBezTo>
                  <a:cubicBezTo>
                    <a:pt x="514" y="1762"/>
                    <a:pt x="611" y="1743"/>
                    <a:pt x="707" y="1720"/>
                  </a:cubicBezTo>
                  <a:cubicBezTo>
                    <a:pt x="712" y="1818"/>
                    <a:pt x="718" y="1917"/>
                    <a:pt x="725" y="2014"/>
                  </a:cubicBezTo>
                  <a:cubicBezTo>
                    <a:pt x="736" y="2182"/>
                    <a:pt x="908" y="2332"/>
                    <a:pt x="1078" y="2332"/>
                  </a:cubicBezTo>
                  <a:cubicBezTo>
                    <a:pt x="1120" y="2332"/>
                    <a:pt x="1161" y="2323"/>
                    <a:pt x="1199" y="2303"/>
                  </a:cubicBezTo>
                  <a:cubicBezTo>
                    <a:pt x="1370" y="2216"/>
                    <a:pt x="1480" y="2090"/>
                    <a:pt x="1517" y="1899"/>
                  </a:cubicBezTo>
                  <a:cubicBezTo>
                    <a:pt x="1537" y="1801"/>
                    <a:pt x="1532" y="1700"/>
                    <a:pt x="1527" y="1600"/>
                  </a:cubicBezTo>
                  <a:lnTo>
                    <a:pt x="1527" y="1600"/>
                  </a:lnTo>
                  <a:lnTo>
                    <a:pt x="1710" y="1612"/>
                  </a:lnTo>
                  <a:cubicBezTo>
                    <a:pt x="1721" y="1613"/>
                    <a:pt x="1732" y="1613"/>
                    <a:pt x="1744" y="1613"/>
                  </a:cubicBezTo>
                  <a:cubicBezTo>
                    <a:pt x="1919" y="1613"/>
                    <a:pt x="2092" y="1506"/>
                    <a:pt x="2112" y="1318"/>
                  </a:cubicBezTo>
                  <a:cubicBezTo>
                    <a:pt x="2130" y="1142"/>
                    <a:pt x="2013" y="929"/>
                    <a:pt x="1816" y="917"/>
                  </a:cubicBezTo>
                  <a:lnTo>
                    <a:pt x="1773" y="913"/>
                  </a:lnTo>
                  <a:cubicBezTo>
                    <a:pt x="1878" y="750"/>
                    <a:pt x="1950" y="566"/>
                    <a:pt x="1985" y="376"/>
                  </a:cubicBezTo>
                  <a:cubicBezTo>
                    <a:pt x="2009" y="239"/>
                    <a:pt x="1921" y="77"/>
                    <a:pt x="1791" y="26"/>
                  </a:cubicBezTo>
                  <a:cubicBezTo>
                    <a:pt x="1747" y="8"/>
                    <a:pt x="1704" y="0"/>
                    <a:pt x="1663" y="0"/>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36" name="Google Shape;236;g2a2663abdf2_0_612"/>
          <p:cNvGrpSpPr/>
          <p:nvPr/>
        </p:nvGrpSpPr>
        <p:grpSpPr>
          <a:xfrm>
            <a:off x="359167" y="2070843"/>
            <a:ext cx="454965" cy="911373"/>
            <a:chOff x="3758325" y="4087550"/>
            <a:chExt cx="265100" cy="531475"/>
          </a:xfrm>
        </p:grpSpPr>
        <p:sp>
          <p:nvSpPr>
            <p:cNvPr id="237" name="Google Shape;237;g2a2663abdf2_0_612"/>
            <p:cNvSpPr/>
            <p:nvPr/>
          </p:nvSpPr>
          <p:spPr>
            <a:xfrm>
              <a:off x="3762900" y="4118200"/>
              <a:ext cx="243275" cy="500825"/>
            </a:xfrm>
            <a:custGeom>
              <a:avLst/>
              <a:gdLst/>
              <a:ahLst/>
              <a:cxnLst/>
              <a:rect l="l" t="t" r="r" b="b"/>
              <a:pathLst>
                <a:path w="9731" h="20033" extrusionOk="0">
                  <a:moveTo>
                    <a:pt x="2369" y="0"/>
                  </a:moveTo>
                  <a:cubicBezTo>
                    <a:pt x="2348" y="0"/>
                    <a:pt x="2333" y="25"/>
                    <a:pt x="2344" y="44"/>
                  </a:cubicBezTo>
                  <a:cubicBezTo>
                    <a:pt x="2582" y="467"/>
                    <a:pt x="2887" y="844"/>
                    <a:pt x="3113" y="1277"/>
                  </a:cubicBezTo>
                  <a:cubicBezTo>
                    <a:pt x="3336" y="1704"/>
                    <a:pt x="3510" y="2154"/>
                    <a:pt x="3671" y="2609"/>
                  </a:cubicBezTo>
                  <a:cubicBezTo>
                    <a:pt x="3905" y="3272"/>
                    <a:pt x="4120" y="3945"/>
                    <a:pt x="4323" y="4620"/>
                  </a:cubicBezTo>
                  <a:cubicBezTo>
                    <a:pt x="3532" y="3661"/>
                    <a:pt x="2263" y="3115"/>
                    <a:pt x="1029" y="3115"/>
                  </a:cubicBezTo>
                  <a:cubicBezTo>
                    <a:pt x="974" y="3115"/>
                    <a:pt x="919" y="3116"/>
                    <a:pt x="864" y="3119"/>
                  </a:cubicBezTo>
                  <a:cubicBezTo>
                    <a:pt x="723" y="3124"/>
                    <a:pt x="670" y="3291"/>
                    <a:pt x="760" y="3389"/>
                  </a:cubicBezTo>
                  <a:cubicBezTo>
                    <a:pt x="1208" y="3881"/>
                    <a:pt x="1755" y="4287"/>
                    <a:pt x="2357" y="4573"/>
                  </a:cubicBezTo>
                  <a:cubicBezTo>
                    <a:pt x="2654" y="4713"/>
                    <a:pt x="2966" y="4826"/>
                    <a:pt x="3284" y="4907"/>
                  </a:cubicBezTo>
                  <a:cubicBezTo>
                    <a:pt x="3436" y="4946"/>
                    <a:pt x="3591" y="4977"/>
                    <a:pt x="3747" y="5002"/>
                  </a:cubicBezTo>
                  <a:cubicBezTo>
                    <a:pt x="3842" y="5017"/>
                    <a:pt x="3947" y="5041"/>
                    <a:pt x="4048" y="5041"/>
                  </a:cubicBezTo>
                  <a:cubicBezTo>
                    <a:pt x="4106" y="5041"/>
                    <a:pt x="4164" y="5033"/>
                    <a:pt x="4217" y="5011"/>
                  </a:cubicBezTo>
                  <a:cubicBezTo>
                    <a:pt x="4223" y="5007"/>
                    <a:pt x="4227" y="5002"/>
                    <a:pt x="4233" y="4998"/>
                  </a:cubicBezTo>
                  <a:cubicBezTo>
                    <a:pt x="4259" y="5028"/>
                    <a:pt x="4286" y="5055"/>
                    <a:pt x="4312" y="5086"/>
                  </a:cubicBezTo>
                  <a:cubicBezTo>
                    <a:pt x="4338" y="5117"/>
                    <a:pt x="4370" y="5130"/>
                    <a:pt x="4403" y="5130"/>
                  </a:cubicBezTo>
                  <a:cubicBezTo>
                    <a:pt x="4426" y="5130"/>
                    <a:pt x="4449" y="5123"/>
                    <a:pt x="4470" y="5112"/>
                  </a:cubicBezTo>
                  <a:cubicBezTo>
                    <a:pt x="4490" y="5185"/>
                    <a:pt x="4514" y="5257"/>
                    <a:pt x="4535" y="5330"/>
                  </a:cubicBezTo>
                  <a:cubicBezTo>
                    <a:pt x="4650" y="5744"/>
                    <a:pt x="4751" y="6161"/>
                    <a:pt x="4842" y="6582"/>
                  </a:cubicBezTo>
                  <a:cubicBezTo>
                    <a:pt x="4839" y="6664"/>
                    <a:pt x="4831" y="6743"/>
                    <a:pt x="4837" y="6824"/>
                  </a:cubicBezTo>
                  <a:cubicBezTo>
                    <a:pt x="4839" y="6873"/>
                    <a:pt x="4871" y="6909"/>
                    <a:pt x="4911" y="6925"/>
                  </a:cubicBezTo>
                  <a:cubicBezTo>
                    <a:pt x="4988" y="7323"/>
                    <a:pt x="5053" y="7722"/>
                    <a:pt x="5098" y="8125"/>
                  </a:cubicBezTo>
                  <a:cubicBezTo>
                    <a:pt x="5150" y="8580"/>
                    <a:pt x="5178" y="9038"/>
                    <a:pt x="5179" y="9497"/>
                  </a:cubicBezTo>
                  <a:cubicBezTo>
                    <a:pt x="5179" y="9912"/>
                    <a:pt x="5069" y="10387"/>
                    <a:pt x="5170" y="10790"/>
                  </a:cubicBezTo>
                  <a:cubicBezTo>
                    <a:pt x="5088" y="11108"/>
                    <a:pt x="5019" y="11431"/>
                    <a:pt x="4957" y="11754"/>
                  </a:cubicBezTo>
                  <a:cubicBezTo>
                    <a:pt x="4948" y="11727"/>
                    <a:pt x="4942" y="11698"/>
                    <a:pt x="4934" y="11673"/>
                  </a:cubicBezTo>
                  <a:cubicBezTo>
                    <a:pt x="4871" y="11459"/>
                    <a:pt x="4779" y="11252"/>
                    <a:pt x="4662" y="11062"/>
                  </a:cubicBezTo>
                  <a:cubicBezTo>
                    <a:pt x="4428" y="10681"/>
                    <a:pt x="4096" y="10372"/>
                    <a:pt x="3696" y="10174"/>
                  </a:cubicBezTo>
                  <a:cubicBezTo>
                    <a:pt x="3675" y="10164"/>
                    <a:pt x="3652" y="10159"/>
                    <a:pt x="3629" y="10159"/>
                  </a:cubicBezTo>
                  <a:cubicBezTo>
                    <a:pt x="3566" y="10159"/>
                    <a:pt x="3504" y="10196"/>
                    <a:pt x="3492" y="10265"/>
                  </a:cubicBezTo>
                  <a:cubicBezTo>
                    <a:pt x="3415" y="10727"/>
                    <a:pt x="3523" y="11195"/>
                    <a:pt x="3770" y="11591"/>
                  </a:cubicBezTo>
                  <a:cubicBezTo>
                    <a:pt x="3890" y="11783"/>
                    <a:pt x="4044" y="11957"/>
                    <a:pt x="4223" y="12097"/>
                  </a:cubicBezTo>
                  <a:cubicBezTo>
                    <a:pt x="4364" y="12205"/>
                    <a:pt x="4573" y="12364"/>
                    <a:pt x="4767" y="12364"/>
                  </a:cubicBezTo>
                  <a:cubicBezTo>
                    <a:pt x="4795" y="12364"/>
                    <a:pt x="4823" y="12361"/>
                    <a:pt x="4850" y="12354"/>
                  </a:cubicBezTo>
                  <a:cubicBezTo>
                    <a:pt x="4852" y="12354"/>
                    <a:pt x="4852" y="12353"/>
                    <a:pt x="4853" y="12353"/>
                  </a:cubicBezTo>
                  <a:lnTo>
                    <a:pt x="4853" y="12353"/>
                  </a:lnTo>
                  <a:cubicBezTo>
                    <a:pt x="4693" y="13396"/>
                    <a:pt x="4635" y="14452"/>
                    <a:pt x="4702" y="15505"/>
                  </a:cubicBezTo>
                  <a:cubicBezTo>
                    <a:pt x="4435" y="15149"/>
                    <a:pt x="4120" y="14820"/>
                    <a:pt x="3835" y="14476"/>
                  </a:cubicBezTo>
                  <a:cubicBezTo>
                    <a:pt x="3888" y="14341"/>
                    <a:pt x="3906" y="14183"/>
                    <a:pt x="3927" y="14063"/>
                  </a:cubicBezTo>
                  <a:cubicBezTo>
                    <a:pt x="3967" y="13832"/>
                    <a:pt x="3987" y="13596"/>
                    <a:pt x="3984" y="13362"/>
                  </a:cubicBezTo>
                  <a:cubicBezTo>
                    <a:pt x="3978" y="12895"/>
                    <a:pt x="3886" y="12427"/>
                    <a:pt x="3710" y="11993"/>
                  </a:cubicBezTo>
                  <a:cubicBezTo>
                    <a:pt x="3686" y="11933"/>
                    <a:pt x="3627" y="11896"/>
                    <a:pt x="3569" y="11896"/>
                  </a:cubicBezTo>
                  <a:cubicBezTo>
                    <a:pt x="3525" y="11896"/>
                    <a:pt x="3483" y="11917"/>
                    <a:pt x="3457" y="11965"/>
                  </a:cubicBezTo>
                  <a:cubicBezTo>
                    <a:pt x="3247" y="12368"/>
                    <a:pt x="3147" y="12820"/>
                    <a:pt x="3163" y="13274"/>
                  </a:cubicBezTo>
                  <a:cubicBezTo>
                    <a:pt x="3166" y="13402"/>
                    <a:pt x="3184" y="13529"/>
                    <a:pt x="3206" y="13656"/>
                  </a:cubicBezTo>
                  <a:cubicBezTo>
                    <a:pt x="3027" y="13409"/>
                    <a:pt x="2853" y="13159"/>
                    <a:pt x="2685" y="12905"/>
                  </a:cubicBezTo>
                  <a:cubicBezTo>
                    <a:pt x="2582" y="12750"/>
                    <a:pt x="2487" y="12590"/>
                    <a:pt x="2391" y="12432"/>
                  </a:cubicBezTo>
                  <a:cubicBezTo>
                    <a:pt x="2393" y="12428"/>
                    <a:pt x="2396" y="12423"/>
                    <a:pt x="2398" y="12418"/>
                  </a:cubicBezTo>
                  <a:cubicBezTo>
                    <a:pt x="2464" y="12304"/>
                    <a:pt x="2522" y="12184"/>
                    <a:pt x="2576" y="12063"/>
                  </a:cubicBezTo>
                  <a:cubicBezTo>
                    <a:pt x="2685" y="11808"/>
                    <a:pt x="2770" y="11542"/>
                    <a:pt x="2821" y="11270"/>
                  </a:cubicBezTo>
                  <a:cubicBezTo>
                    <a:pt x="2924" y="10731"/>
                    <a:pt x="2908" y="10175"/>
                    <a:pt x="2775" y="9643"/>
                  </a:cubicBezTo>
                  <a:cubicBezTo>
                    <a:pt x="2758" y="9574"/>
                    <a:pt x="2705" y="9544"/>
                    <a:pt x="2650" y="9544"/>
                  </a:cubicBezTo>
                  <a:cubicBezTo>
                    <a:pt x="2598" y="9544"/>
                    <a:pt x="2544" y="9570"/>
                    <a:pt x="2512" y="9615"/>
                  </a:cubicBezTo>
                  <a:cubicBezTo>
                    <a:pt x="2130" y="10150"/>
                    <a:pt x="1909" y="10774"/>
                    <a:pt x="1856" y="11430"/>
                  </a:cubicBezTo>
                  <a:cubicBezTo>
                    <a:pt x="1854" y="11459"/>
                    <a:pt x="1856" y="11490"/>
                    <a:pt x="1855" y="11520"/>
                  </a:cubicBezTo>
                  <a:cubicBezTo>
                    <a:pt x="1551" y="10983"/>
                    <a:pt x="1252" y="10442"/>
                    <a:pt x="924" y="9917"/>
                  </a:cubicBezTo>
                  <a:cubicBezTo>
                    <a:pt x="918" y="9909"/>
                    <a:pt x="910" y="9905"/>
                    <a:pt x="902" y="9905"/>
                  </a:cubicBezTo>
                  <a:cubicBezTo>
                    <a:pt x="885" y="9905"/>
                    <a:pt x="869" y="9919"/>
                    <a:pt x="875" y="9938"/>
                  </a:cubicBezTo>
                  <a:cubicBezTo>
                    <a:pt x="1096" y="10718"/>
                    <a:pt x="1463" y="11464"/>
                    <a:pt x="1873" y="12176"/>
                  </a:cubicBezTo>
                  <a:cubicBezTo>
                    <a:pt x="1885" y="12236"/>
                    <a:pt x="1902" y="12295"/>
                    <a:pt x="1933" y="12339"/>
                  </a:cubicBezTo>
                  <a:cubicBezTo>
                    <a:pt x="1951" y="12364"/>
                    <a:pt x="1974" y="12380"/>
                    <a:pt x="1997" y="12390"/>
                  </a:cubicBezTo>
                  <a:cubicBezTo>
                    <a:pt x="2022" y="12432"/>
                    <a:pt x="2048" y="12474"/>
                    <a:pt x="2073" y="12516"/>
                  </a:cubicBezTo>
                  <a:cubicBezTo>
                    <a:pt x="2071" y="12539"/>
                    <a:pt x="2071" y="12562"/>
                    <a:pt x="2079" y="12585"/>
                  </a:cubicBezTo>
                  <a:cubicBezTo>
                    <a:pt x="2089" y="12614"/>
                    <a:pt x="2116" y="12636"/>
                    <a:pt x="2147" y="12641"/>
                  </a:cubicBezTo>
                  <a:cubicBezTo>
                    <a:pt x="2236" y="12783"/>
                    <a:pt x="2324" y="12927"/>
                    <a:pt x="2413" y="13068"/>
                  </a:cubicBezTo>
                  <a:cubicBezTo>
                    <a:pt x="2454" y="13132"/>
                    <a:pt x="2496" y="13193"/>
                    <a:pt x="2538" y="13257"/>
                  </a:cubicBezTo>
                  <a:cubicBezTo>
                    <a:pt x="2236" y="13106"/>
                    <a:pt x="1898" y="13013"/>
                    <a:pt x="1572" y="12966"/>
                  </a:cubicBezTo>
                  <a:cubicBezTo>
                    <a:pt x="1417" y="12943"/>
                    <a:pt x="1260" y="12932"/>
                    <a:pt x="1103" y="12932"/>
                  </a:cubicBezTo>
                  <a:cubicBezTo>
                    <a:pt x="774" y="12932"/>
                    <a:pt x="445" y="12981"/>
                    <a:pt x="129" y="13073"/>
                  </a:cubicBezTo>
                  <a:cubicBezTo>
                    <a:pt x="6" y="13110"/>
                    <a:pt x="1" y="13269"/>
                    <a:pt x="102" y="13333"/>
                  </a:cubicBezTo>
                  <a:cubicBezTo>
                    <a:pt x="540" y="13610"/>
                    <a:pt x="1035" y="13802"/>
                    <a:pt x="1547" y="13888"/>
                  </a:cubicBezTo>
                  <a:cubicBezTo>
                    <a:pt x="1771" y="13926"/>
                    <a:pt x="2000" y="13946"/>
                    <a:pt x="2228" y="13946"/>
                  </a:cubicBezTo>
                  <a:cubicBezTo>
                    <a:pt x="2255" y="13946"/>
                    <a:pt x="2282" y="13946"/>
                    <a:pt x="2309" y="13945"/>
                  </a:cubicBezTo>
                  <a:cubicBezTo>
                    <a:pt x="2434" y="13943"/>
                    <a:pt x="2558" y="13934"/>
                    <a:pt x="2681" y="13918"/>
                  </a:cubicBezTo>
                  <a:cubicBezTo>
                    <a:pt x="2763" y="13908"/>
                    <a:pt x="2860" y="13896"/>
                    <a:pt x="2940" y="13858"/>
                  </a:cubicBezTo>
                  <a:cubicBezTo>
                    <a:pt x="3095" y="14081"/>
                    <a:pt x="3252" y="14301"/>
                    <a:pt x="3416" y="14519"/>
                  </a:cubicBezTo>
                  <a:cubicBezTo>
                    <a:pt x="3759" y="14976"/>
                    <a:pt x="4109" y="15493"/>
                    <a:pt x="4543" y="15867"/>
                  </a:cubicBezTo>
                  <a:cubicBezTo>
                    <a:pt x="4576" y="15896"/>
                    <a:pt x="4616" y="15908"/>
                    <a:pt x="4655" y="15908"/>
                  </a:cubicBezTo>
                  <a:cubicBezTo>
                    <a:pt x="4679" y="15908"/>
                    <a:pt x="4704" y="15903"/>
                    <a:pt x="4727" y="15894"/>
                  </a:cubicBezTo>
                  <a:lnTo>
                    <a:pt x="4727" y="15894"/>
                  </a:lnTo>
                  <a:cubicBezTo>
                    <a:pt x="4519" y="15979"/>
                    <a:pt x="4608" y="16545"/>
                    <a:pt x="4814" y="17230"/>
                  </a:cubicBezTo>
                  <a:cubicBezTo>
                    <a:pt x="4543" y="17100"/>
                    <a:pt x="4230" y="17030"/>
                    <a:pt x="3951" y="17001"/>
                  </a:cubicBezTo>
                  <a:cubicBezTo>
                    <a:pt x="3860" y="16992"/>
                    <a:pt x="3769" y="16987"/>
                    <a:pt x="3678" y="16987"/>
                  </a:cubicBezTo>
                  <a:cubicBezTo>
                    <a:pt x="3324" y="16987"/>
                    <a:pt x="2971" y="17055"/>
                    <a:pt x="2644" y="17193"/>
                  </a:cubicBezTo>
                  <a:cubicBezTo>
                    <a:pt x="2528" y="17242"/>
                    <a:pt x="2504" y="17389"/>
                    <a:pt x="2616" y="17460"/>
                  </a:cubicBezTo>
                  <a:cubicBezTo>
                    <a:pt x="3015" y="17717"/>
                    <a:pt x="3471" y="17886"/>
                    <a:pt x="3941" y="17953"/>
                  </a:cubicBezTo>
                  <a:cubicBezTo>
                    <a:pt x="4101" y="17976"/>
                    <a:pt x="4262" y="17987"/>
                    <a:pt x="4424" y="17987"/>
                  </a:cubicBezTo>
                  <a:cubicBezTo>
                    <a:pt x="4496" y="17987"/>
                    <a:pt x="4568" y="17985"/>
                    <a:pt x="4640" y="17980"/>
                  </a:cubicBezTo>
                  <a:cubicBezTo>
                    <a:pt x="4769" y="17971"/>
                    <a:pt x="4912" y="17960"/>
                    <a:pt x="5043" y="17922"/>
                  </a:cubicBezTo>
                  <a:cubicBezTo>
                    <a:pt x="5387" y="18881"/>
                    <a:pt x="5830" y="19849"/>
                    <a:pt x="5940" y="19997"/>
                  </a:cubicBezTo>
                  <a:cubicBezTo>
                    <a:pt x="5959" y="20022"/>
                    <a:pt x="5986" y="20033"/>
                    <a:pt x="6013" y="20033"/>
                  </a:cubicBezTo>
                  <a:cubicBezTo>
                    <a:pt x="6066" y="20033"/>
                    <a:pt x="6118" y="19989"/>
                    <a:pt x="6101" y="19919"/>
                  </a:cubicBezTo>
                  <a:cubicBezTo>
                    <a:pt x="5906" y="19126"/>
                    <a:pt x="5603" y="18374"/>
                    <a:pt x="5393" y="17588"/>
                  </a:cubicBezTo>
                  <a:cubicBezTo>
                    <a:pt x="5432" y="17551"/>
                    <a:pt x="5471" y="17510"/>
                    <a:pt x="5510" y="17464"/>
                  </a:cubicBezTo>
                  <a:cubicBezTo>
                    <a:pt x="5689" y="17261"/>
                    <a:pt x="5856" y="17048"/>
                    <a:pt x="6013" y="16829"/>
                  </a:cubicBezTo>
                  <a:cubicBezTo>
                    <a:pt x="6333" y="16386"/>
                    <a:pt x="6610" y="15911"/>
                    <a:pt x="6836" y="15415"/>
                  </a:cubicBezTo>
                  <a:cubicBezTo>
                    <a:pt x="6870" y="15424"/>
                    <a:pt x="6904" y="15428"/>
                    <a:pt x="6939" y="15428"/>
                  </a:cubicBezTo>
                  <a:cubicBezTo>
                    <a:pt x="7131" y="15428"/>
                    <a:pt x="7335" y="15302"/>
                    <a:pt x="7494" y="15211"/>
                  </a:cubicBezTo>
                  <a:cubicBezTo>
                    <a:pt x="7717" y="15085"/>
                    <a:pt x="7924" y="14928"/>
                    <a:pt x="8104" y="14747"/>
                  </a:cubicBezTo>
                  <a:cubicBezTo>
                    <a:pt x="8467" y="14391"/>
                    <a:pt x="8730" y="13940"/>
                    <a:pt x="8864" y="13449"/>
                  </a:cubicBezTo>
                  <a:cubicBezTo>
                    <a:pt x="8888" y="13362"/>
                    <a:pt x="8812" y="13270"/>
                    <a:pt x="8726" y="13270"/>
                  </a:cubicBezTo>
                  <a:cubicBezTo>
                    <a:pt x="8712" y="13270"/>
                    <a:pt x="8699" y="13273"/>
                    <a:pt x="8685" y="13278"/>
                  </a:cubicBezTo>
                  <a:cubicBezTo>
                    <a:pt x="8274" y="13429"/>
                    <a:pt x="7898" y="13652"/>
                    <a:pt x="7564" y="13933"/>
                  </a:cubicBezTo>
                  <a:cubicBezTo>
                    <a:pt x="7467" y="14013"/>
                    <a:pt x="7377" y="14101"/>
                    <a:pt x="7290" y="14190"/>
                  </a:cubicBezTo>
                  <a:cubicBezTo>
                    <a:pt x="7483" y="13510"/>
                    <a:pt x="7585" y="12802"/>
                    <a:pt x="7533" y="12105"/>
                  </a:cubicBezTo>
                  <a:cubicBezTo>
                    <a:pt x="7530" y="12079"/>
                    <a:pt x="7506" y="12063"/>
                    <a:pt x="7483" y="12063"/>
                  </a:cubicBezTo>
                  <a:cubicBezTo>
                    <a:pt x="7465" y="12063"/>
                    <a:pt x="7448" y="12074"/>
                    <a:pt x="7444" y="12097"/>
                  </a:cubicBezTo>
                  <a:cubicBezTo>
                    <a:pt x="7282" y="13073"/>
                    <a:pt x="7101" y="14035"/>
                    <a:pt x="6699" y="14946"/>
                  </a:cubicBezTo>
                  <a:cubicBezTo>
                    <a:pt x="6643" y="15073"/>
                    <a:pt x="6579" y="15197"/>
                    <a:pt x="6518" y="15321"/>
                  </a:cubicBezTo>
                  <a:cubicBezTo>
                    <a:pt x="6535" y="14961"/>
                    <a:pt x="6458" y="14605"/>
                    <a:pt x="6303" y="14281"/>
                  </a:cubicBezTo>
                  <a:cubicBezTo>
                    <a:pt x="6284" y="14242"/>
                    <a:pt x="6249" y="14225"/>
                    <a:pt x="6212" y="14225"/>
                  </a:cubicBezTo>
                  <a:cubicBezTo>
                    <a:pt x="6169" y="14225"/>
                    <a:pt x="6125" y="14248"/>
                    <a:pt x="6104" y="14284"/>
                  </a:cubicBezTo>
                  <a:cubicBezTo>
                    <a:pt x="5861" y="14680"/>
                    <a:pt x="5720" y="15129"/>
                    <a:pt x="5687" y="15592"/>
                  </a:cubicBezTo>
                  <a:cubicBezTo>
                    <a:pt x="5671" y="15797"/>
                    <a:pt x="5657" y="16026"/>
                    <a:pt x="5754" y="16215"/>
                  </a:cubicBezTo>
                  <a:cubicBezTo>
                    <a:pt x="5786" y="16276"/>
                    <a:pt x="5839" y="16348"/>
                    <a:pt x="5904" y="16384"/>
                  </a:cubicBezTo>
                  <a:cubicBezTo>
                    <a:pt x="5801" y="16533"/>
                    <a:pt x="5694" y="16682"/>
                    <a:pt x="5580" y="16824"/>
                  </a:cubicBezTo>
                  <a:cubicBezTo>
                    <a:pt x="5506" y="16916"/>
                    <a:pt x="5431" y="17007"/>
                    <a:pt x="5353" y="17098"/>
                  </a:cubicBezTo>
                  <a:cubicBezTo>
                    <a:pt x="5348" y="17104"/>
                    <a:pt x="5323" y="17130"/>
                    <a:pt x="5291" y="17166"/>
                  </a:cubicBezTo>
                  <a:cubicBezTo>
                    <a:pt x="5277" y="17096"/>
                    <a:pt x="5260" y="17027"/>
                    <a:pt x="5247" y="16957"/>
                  </a:cubicBezTo>
                  <a:cubicBezTo>
                    <a:pt x="5054" y="15900"/>
                    <a:pt x="5004" y="14816"/>
                    <a:pt x="5063" y="13745"/>
                  </a:cubicBezTo>
                  <a:cubicBezTo>
                    <a:pt x="5132" y="12502"/>
                    <a:pt x="5370" y="11282"/>
                    <a:pt x="5725" y="10096"/>
                  </a:cubicBezTo>
                  <a:cubicBezTo>
                    <a:pt x="5743" y="10099"/>
                    <a:pt x="5761" y="10101"/>
                    <a:pt x="5780" y="10101"/>
                  </a:cubicBezTo>
                  <a:cubicBezTo>
                    <a:pt x="5878" y="10101"/>
                    <a:pt x="5980" y="10059"/>
                    <a:pt x="6069" y="10028"/>
                  </a:cubicBezTo>
                  <a:cubicBezTo>
                    <a:pt x="6216" y="9978"/>
                    <a:pt x="6360" y="9918"/>
                    <a:pt x="6500" y="9852"/>
                  </a:cubicBezTo>
                  <a:cubicBezTo>
                    <a:pt x="6792" y="9714"/>
                    <a:pt x="7063" y="9537"/>
                    <a:pt x="7314" y="9331"/>
                  </a:cubicBezTo>
                  <a:cubicBezTo>
                    <a:pt x="7816" y="8919"/>
                    <a:pt x="8214" y="8381"/>
                    <a:pt x="8457" y="7777"/>
                  </a:cubicBezTo>
                  <a:cubicBezTo>
                    <a:pt x="8494" y="7685"/>
                    <a:pt x="8438" y="7555"/>
                    <a:pt x="8333" y="7555"/>
                  </a:cubicBezTo>
                  <a:cubicBezTo>
                    <a:pt x="8318" y="7555"/>
                    <a:pt x="8302" y="7557"/>
                    <a:pt x="8285" y="7564"/>
                  </a:cubicBezTo>
                  <a:cubicBezTo>
                    <a:pt x="7684" y="7785"/>
                    <a:pt x="7100" y="8068"/>
                    <a:pt x="6568" y="8428"/>
                  </a:cubicBezTo>
                  <a:cubicBezTo>
                    <a:pt x="6445" y="8512"/>
                    <a:pt x="6325" y="8599"/>
                    <a:pt x="6206" y="8690"/>
                  </a:cubicBezTo>
                  <a:cubicBezTo>
                    <a:pt x="6433" y="8104"/>
                    <a:pt x="6686" y="7526"/>
                    <a:pt x="6962" y="6962"/>
                  </a:cubicBezTo>
                  <a:cubicBezTo>
                    <a:pt x="6990" y="6971"/>
                    <a:pt x="7019" y="6974"/>
                    <a:pt x="7048" y="6974"/>
                  </a:cubicBezTo>
                  <a:cubicBezTo>
                    <a:pt x="7109" y="6974"/>
                    <a:pt x="7172" y="6959"/>
                    <a:pt x="7235" y="6945"/>
                  </a:cubicBezTo>
                  <a:cubicBezTo>
                    <a:pt x="7378" y="6914"/>
                    <a:pt x="7520" y="6873"/>
                    <a:pt x="7659" y="6823"/>
                  </a:cubicBezTo>
                  <a:cubicBezTo>
                    <a:pt x="7929" y="6729"/>
                    <a:pt x="8190" y="6606"/>
                    <a:pt x="8435" y="6457"/>
                  </a:cubicBezTo>
                  <a:cubicBezTo>
                    <a:pt x="8927" y="6156"/>
                    <a:pt x="9344" y="5753"/>
                    <a:pt x="9665" y="5274"/>
                  </a:cubicBezTo>
                  <a:cubicBezTo>
                    <a:pt x="9730" y="5177"/>
                    <a:pt x="9637" y="5048"/>
                    <a:pt x="9531" y="5048"/>
                  </a:cubicBezTo>
                  <a:cubicBezTo>
                    <a:pt x="9529" y="5048"/>
                    <a:pt x="9527" y="5048"/>
                    <a:pt x="9526" y="5048"/>
                  </a:cubicBezTo>
                  <a:cubicBezTo>
                    <a:pt x="8990" y="5066"/>
                    <a:pt x="8466" y="5221"/>
                    <a:pt x="8003" y="5491"/>
                  </a:cubicBezTo>
                  <a:cubicBezTo>
                    <a:pt x="7850" y="5580"/>
                    <a:pt x="7708" y="5686"/>
                    <a:pt x="7571" y="5799"/>
                  </a:cubicBezTo>
                  <a:cubicBezTo>
                    <a:pt x="7698" y="5566"/>
                    <a:pt x="7828" y="5334"/>
                    <a:pt x="7963" y="5105"/>
                  </a:cubicBezTo>
                  <a:cubicBezTo>
                    <a:pt x="8330" y="4486"/>
                    <a:pt x="8753" y="3897"/>
                    <a:pt x="9077" y="3255"/>
                  </a:cubicBezTo>
                  <a:cubicBezTo>
                    <a:pt x="9101" y="3208"/>
                    <a:pt x="9061" y="3158"/>
                    <a:pt x="9017" y="3158"/>
                  </a:cubicBezTo>
                  <a:cubicBezTo>
                    <a:pt x="9002" y="3158"/>
                    <a:pt x="8986" y="3164"/>
                    <a:pt x="8973" y="3178"/>
                  </a:cubicBezTo>
                  <a:cubicBezTo>
                    <a:pt x="8124" y="4094"/>
                    <a:pt x="7489" y="5282"/>
                    <a:pt x="6905" y="6378"/>
                  </a:cubicBezTo>
                  <a:cubicBezTo>
                    <a:pt x="6433" y="7261"/>
                    <a:pt x="6029" y="8183"/>
                    <a:pt x="5689" y="9127"/>
                  </a:cubicBezTo>
                  <a:cubicBezTo>
                    <a:pt x="5590" y="9230"/>
                    <a:pt x="5511" y="9354"/>
                    <a:pt x="5568" y="9467"/>
                  </a:cubicBezTo>
                  <a:cubicBezTo>
                    <a:pt x="5556" y="9502"/>
                    <a:pt x="5542" y="9537"/>
                    <a:pt x="5531" y="9571"/>
                  </a:cubicBezTo>
                  <a:cubicBezTo>
                    <a:pt x="5531" y="9543"/>
                    <a:pt x="5530" y="9513"/>
                    <a:pt x="5530" y="9486"/>
                  </a:cubicBezTo>
                  <a:cubicBezTo>
                    <a:pt x="5527" y="9007"/>
                    <a:pt x="5495" y="8528"/>
                    <a:pt x="5434" y="8054"/>
                  </a:cubicBezTo>
                  <a:cubicBezTo>
                    <a:pt x="5381" y="7619"/>
                    <a:pt x="5304" y="7187"/>
                    <a:pt x="5215" y="6757"/>
                  </a:cubicBezTo>
                  <a:cubicBezTo>
                    <a:pt x="5374" y="6597"/>
                    <a:pt x="5511" y="6406"/>
                    <a:pt x="5646" y="6233"/>
                  </a:cubicBezTo>
                  <a:cubicBezTo>
                    <a:pt x="5828" y="5997"/>
                    <a:pt x="6000" y="5751"/>
                    <a:pt x="6140" y="5487"/>
                  </a:cubicBezTo>
                  <a:cubicBezTo>
                    <a:pt x="6411" y="4977"/>
                    <a:pt x="6548" y="4422"/>
                    <a:pt x="6446" y="3848"/>
                  </a:cubicBezTo>
                  <a:cubicBezTo>
                    <a:pt x="6433" y="3771"/>
                    <a:pt x="6366" y="3734"/>
                    <a:pt x="6297" y="3734"/>
                  </a:cubicBezTo>
                  <a:cubicBezTo>
                    <a:pt x="6251" y="3734"/>
                    <a:pt x="6205" y="3750"/>
                    <a:pt x="6174" y="3781"/>
                  </a:cubicBezTo>
                  <a:cubicBezTo>
                    <a:pt x="5762" y="4179"/>
                    <a:pt x="5424" y="4653"/>
                    <a:pt x="5193" y="5178"/>
                  </a:cubicBezTo>
                  <a:cubicBezTo>
                    <a:pt x="5111" y="5365"/>
                    <a:pt x="5042" y="5560"/>
                    <a:pt x="4983" y="5759"/>
                  </a:cubicBezTo>
                  <a:cubicBezTo>
                    <a:pt x="4932" y="5565"/>
                    <a:pt x="4879" y="5372"/>
                    <a:pt x="4824" y="5179"/>
                  </a:cubicBezTo>
                  <a:cubicBezTo>
                    <a:pt x="4660" y="4612"/>
                    <a:pt x="4478" y="4049"/>
                    <a:pt x="4284" y="3490"/>
                  </a:cubicBezTo>
                  <a:cubicBezTo>
                    <a:pt x="4324" y="3432"/>
                    <a:pt x="4323" y="3347"/>
                    <a:pt x="4291" y="3292"/>
                  </a:cubicBezTo>
                  <a:cubicBezTo>
                    <a:pt x="4292" y="3291"/>
                    <a:pt x="4292" y="3290"/>
                    <a:pt x="4294" y="3288"/>
                  </a:cubicBezTo>
                  <a:cubicBezTo>
                    <a:pt x="4315" y="3241"/>
                    <a:pt x="4348" y="3196"/>
                    <a:pt x="4373" y="3150"/>
                  </a:cubicBezTo>
                  <a:cubicBezTo>
                    <a:pt x="4432" y="3042"/>
                    <a:pt x="4488" y="2932"/>
                    <a:pt x="4542" y="2821"/>
                  </a:cubicBezTo>
                  <a:cubicBezTo>
                    <a:pt x="4651" y="2593"/>
                    <a:pt x="4748" y="2359"/>
                    <a:pt x="4831" y="2123"/>
                  </a:cubicBezTo>
                  <a:cubicBezTo>
                    <a:pt x="4999" y="1648"/>
                    <a:pt x="5110" y="1158"/>
                    <a:pt x="5168" y="658"/>
                  </a:cubicBezTo>
                  <a:cubicBezTo>
                    <a:pt x="5181" y="551"/>
                    <a:pt x="5100" y="445"/>
                    <a:pt x="4999" y="445"/>
                  </a:cubicBezTo>
                  <a:cubicBezTo>
                    <a:pt x="4972" y="445"/>
                    <a:pt x="4942" y="453"/>
                    <a:pt x="4913" y="472"/>
                  </a:cubicBezTo>
                  <a:cubicBezTo>
                    <a:pt x="4463" y="756"/>
                    <a:pt x="4145" y="1199"/>
                    <a:pt x="3987" y="1702"/>
                  </a:cubicBezTo>
                  <a:cubicBezTo>
                    <a:pt x="3916" y="1927"/>
                    <a:pt x="3879" y="2166"/>
                    <a:pt x="3886" y="2403"/>
                  </a:cubicBezTo>
                  <a:cubicBezTo>
                    <a:pt x="3873" y="2369"/>
                    <a:pt x="3862" y="2333"/>
                    <a:pt x="3848" y="2300"/>
                  </a:cubicBezTo>
                  <a:cubicBezTo>
                    <a:pt x="3536" y="1509"/>
                    <a:pt x="3138" y="475"/>
                    <a:pt x="2383" y="5"/>
                  </a:cubicBezTo>
                  <a:cubicBezTo>
                    <a:pt x="2378" y="2"/>
                    <a:pt x="2373" y="0"/>
                    <a:pt x="2369"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g2a2663abdf2_0_612"/>
            <p:cNvSpPr/>
            <p:nvPr/>
          </p:nvSpPr>
          <p:spPr>
            <a:xfrm>
              <a:off x="3969250" y="4166925"/>
              <a:ext cx="54175" cy="50625"/>
            </a:xfrm>
            <a:custGeom>
              <a:avLst/>
              <a:gdLst/>
              <a:ahLst/>
              <a:cxnLst/>
              <a:rect l="l" t="t" r="r" b="b"/>
              <a:pathLst>
                <a:path w="2167" h="2025" extrusionOk="0">
                  <a:moveTo>
                    <a:pt x="679" y="0"/>
                  </a:moveTo>
                  <a:cubicBezTo>
                    <a:pt x="491" y="0"/>
                    <a:pt x="303" y="117"/>
                    <a:pt x="266" y="314"/>
                  </a:cubicBezTo>
                  <a:cubicBezTo>
                    <a:pt x="194" y="699"/>
                    <a:pt x="123" y="1085"/>
                    <a:pt x="53" y="1470"/>
                  </a:cubicBezTo>
                  <a:cubicBezTo>
                    <a:pt x="0" y="1765"/>
                    <a:pt x="216" y="2024"/>
                    <a:pt x="499" y="2024"/>
                  </a:cubicBezTo>
                  <a:cubicBezTo>
                    <a:pt x="538" y="2024"/>
                    <a:pt x="580" y="2019"/>
                    <a:pt x="622" y="2008"/>
                  </a:cubicBezTo>
                  <a:cubicBezTo>
                    <a:pt x="926" y="1929"/>
                    <a:pt x="1224" y="1804"/>
                    <a:pt x="1493" y="1644"/>
                  </a:cubicBezTo>
                  <a:cubicBezTo>
                    <a:pt x="1642" y="1557"/>
                    <a:pt x="1777" y="1452"/>
                    <a:pt x="1902" y="1332"/>
                  </a:cubicBezTo>
                  <a:cubicBezTo>
                    <a:pt x="1977" y="1259"/>
                    <a:pt x="2055" y="1185"/>
                    <a:pt x="2092" y="1087"/>
                  </a:cubicBezTo>
                  <a:cubicBezTo>
                    <a:pt x="2116" y="1029"/>
                    <a:pt x="2145" y="972"/>
                    <a:pt x="2156" y="909"/>
                  </a:cubicBezTo>
                  <a:cubicBezTo>
                    <a:pt x="2166" y="853"/>
                    <a:pt x="2166" y="794"/>
                    <a:pt x="2165" y="738"/>
                  </a:cubicBezTo>
                  <a:cubicBezTo>
                    <a:pt x="2159" y="557"/>
                    <a:pt x="2005" y="408"/>
                    <a:pt x="1825" y="408"/>
                  </a:cubicBezTo>
                  <a:cubicBezTo>
                    <a:pt x="1822" y="408"/>
                    <a:pt x="1819" y="408"/>
                    <a:pt x="1816" y="408"/>
                  </a:cubicBezTo>
                  <a:cubicBezTo>
                    <a:pt x="1649" y="414"/>
                    <a:pt x="1497" y="455"/>
                    <a:pt x="1361" y="556"/>
                  </a:cubicBezTo>
                  <a:cubicBezTo>
                    <a:pt x="1274" y="623"/>
                    <a:pt x="1182" y="683"/>
                    <a:pt x="1093" y="748"/>
                  </a:cubicBezTo>
                  <a:cubicBezTo>
                    <a:pt x="1074" y="762"/>
                    <a:pt x="1055" y="773"/>
                    <a:pt x="1036" y="787"/>
                  </a:cubicBezTo>
                  <a:cubicBezTo>
                    <a:pt x="1046" y="691"/>
                    <a:pt x="1057" y="597"/>
                    <a:pt x="1067" y="502"/>
                  </a:cubicBezTo>
                  <a:cubicBezTo>
                    <a:pt x="1080" y="392"/>
                    <a:pt x="1079" y="295"/>
                    <a:pt x="1018" y="196"/>
                  </a:cubicBezTo>
                  <a:cubicBezTo>
                    <a:pt x="966" y="109"/>
                    <a:pt x="862" y="27"/>
                    <a:pt x="761" y="8"/>
                  </a:cubicBezTo>
                  <a:cubicBezTo>
                    <a:pt x="734" y="3"/>
                    <a:pt x="706" y="0"/>
                    <a:pt x="679" y="0"/>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g2a2663abdf2_0_612"/>
            <p:cNvSpPr/>
            <p:nvPr/>
          </p:nvSpPr>
          <p:spPr>
            <a:xfrm>
              <a:off x="3758325" y="4337475"/>
              <a:ext cx="48050" cy="55975"/>
            </a:xfrm>
            <a:custGeom>
              <a:avLst/>
              <a:gdLst/>
              <a:ahLst/>
              <a:cxnLst/>
              <a:rect l="l" t="t" r="r" b="b"/>
              <a:pathLst>
                <a:path w="1922" h="2239" extrusionOk="0">
                  <a:moveTo>
                    <a:pt x="1441" y="1"/>
                  </a:moveTo>
                  <a:cubicBezTo>
                    <a:pt x="1370" y="1"/>
                    <a:pt x="1301" y="18"/>
                    <a:pt x="1253" y="56"/>
                  </a:cubicBezTo>
                  <a:cubicBezTo>
                    <a:pt x="1159" y="125"/>
                    <a:pt x="1078" y="188"/>
                    <a:pt x="1022" y="293"/>
                  </a:cubicBezTo>
                  <a:cubicBezTo>
                    <a:pt x="979" y="376"/>
                    <a:pt x="927" y="478"/>
                    <a:pt x="911" y="567"/>
                  </a:cubicBezTo>
                  <a:cubicBezTo>
                    <a:pt x="886" y="687"/>
                    <a:pt x="876" y="813"/>
                    <a:pt x="856" y="934"/>
                  </a:cubicBezTo>
                  <a:cubicBezTo>
                    <a:pt x="845" y="921"/>
                    <a:pt x="833" y="911"/>
                    <a:pt x="823" y="897"/>
                  </a:cubicBezTo>
                  <a:cubicBezTo>
                    <a:pt x="821" y="896"/>
                    <a:pt x="820" y="895"/>
                    <a:pt x="820" y="893"/>
                  </a:cubicBezTo>
                  <a:cubicBezTo>
                    <a:pt x="810" y="881"/>
                    <a:pt x="799" y="866"/>
                    <a:pt x="790" y="854"/>
                  </a:cubicBezTo>
                  <a:cubicBezTo>
                    <a:pt x="764" y="819"/>
                    <a:pt x="740" y="782"/>
                    <a:pt x="716" y="745"/>
                  </a:cubicBezTo>
                  <a:cubicBezTo>
                    <a:pt x="654" y="647"/>
                    <a:pt x="578" y="568"/>
                    <a:pt x="505" y="479"/>
                  </a:cubicBezTo>
                  <a:cubicBezTo>
                    <a:pt x="459" y="423"/>
                    <a:pt x="381" y="399"/>
                    <a:pt x="306" y="399"/>
                  </a:cubicBezTo>
                  <a:cubicBezTo>
                    <a:pt x="262" y="399"/>
                    <a:pt x="219" y="407"/>
                    <a:pt x="184" y="423"/>
                  </a:cubicBezTo>
                  <a:cubicBezTo>
                    <a:pt x="70" y="473"/>
                    <a:pt x="13" y="577"/>
                    <a:pt x="7" y="698"/>
                  </a:cubicBezTo>
                  <a:cubicBezTo>
                    <a:pt x="0" y="850"/>
                    <a:pt x="22" y="985"/>
                    <a:pt x="80" y="1126"/>
                  </a:cubicBezTo>
                  <a:cubicBezTo>
                    <a:pt x="136" y="1257"/>
                    <a:pt x="194" y="1394"/>
                    <a:pt x="276" y="1511"/>
                  </a:cubicBezTo>
                  <a:cubicBezTo>
                    <a:pt x="437" y="1739"/>
                    <a:pt x="621" y="1924"/>
                    <a:pt x="840" y="2086"/>
                  </a:cubicBezTo>
                  <a:lnTo>
                    <a:pt x="840" y="2086"/>
                  </a:lnTo>
                  <a:lnTo>
                    <a:pt x="870" y="2113"/>
                  </a:lnTo>
                  <a:cubicBezTo>
                    <a:pt x="962" y="2196"/>
                    <a:pt x="1084" y="2239"/>
                    <a:pt x="1205" y="2239"/>
                  </a:cubicBezTo>
                  <a:cubicBezTo>
                    <a:pt x="1366" y="2239"/>
                    <a:pt x="1523" y="2163"/>
                    <a:pt x="1602" y="2002"/>
                  </a:cubicBezTo>
                  <a:cubicBezTo>
                    <a:pt x="1674" y="1856"/>
                    <a:pt x="1721" y="1705"/>
                    <a:pt x="1758" y="1543"/>
                  </a:cubicBezTo>
                  <a:cubicBezTo>
                    <a:pt x="1789" y="1417"/>
                    <a:pt x="1816" y="1288"/>
                    <a:pt x="1841" y="1159"/>
                  </a:cubicBezTo>
                  <a:cubicBezTo>
                    <a:pt x="1853" y="1095"/>
                    <a:pt x="1866" y="1032"/>
                    <a:pt x="1877" y="966"/>
                  </a:cubicBezTo>
                  <a:cubicBezTo>
                    <a:pt x="1894" y="871"/>
                    <a:pt x="1921" y="766"/>
                    <a:pt x="1919" y="669"/>
                  </a:cubicBezTo>
                  <a:cubicBezTo>
                    <a:pt x="1916" y="578"/>
                    <a:pt x="1897" y="478"/>
                    <a:pt x="1876" y="386"/>
                  </a:cubicBezTo>
                  <a:cubicBezTo>
                    <a:pt x="1851" y="271"/>
                    <a:pt x="1781" y="194"/>
                    <a:pt x="1709" y="108"/>
                  </a:cubicBezTo>
                  <a:cubicBezTo>
                    <a:pt x="1653" y="38"/>
                    <a:pt x="1545" y="1"/>
                    <a:pt x="1441" y="1"/>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2a2663abdf2_0_612"/>
            <p:cNvSpPr/>
            <p:nvPr/>
          </p:nvSpPr>
          <p:spPr>
            <a:xfrm>
              <a:off x="3930850" y="4400050"/>
              <a:ext cx="47475" cy="48875"/>
            </a:xfrm>
            <a:custGeom>
              <a:avLst/>
              <a:gdLst/>
              <a:ahLst/>
              <a:cxnLst/>
              <a:rect l="l" t="t" r="r" b="b"/>
              <a:pathLst>
                <a:path w="1899" h="1955" extrusionOk="0">
                  <a:moveTo>
                    <a:pt x="301" y="1"/>
                  </a:moveTo>
                  <a:cubicBezTo>
                    <a:pt x="274" y="1"/>
                    <a:pt x="247" y="5"/>
                    <a:pt x="219" y="15"/>
                  </a:cubicBezTo>
                  <a:cubicBezTo>
                    <a:pt x="88" y="59"/>
                    <a:pt x="9" y="172"/>
                    <a:pt x="5" y="309"/>
                  </a:cubicBezTo>
                  <a:cubicBezTo>
                    <a:pt x="4" y="361"/>
                    <a:pt x="0" y="415"/>
                    <a:pt x="0" y="468"/>
                  </a:cubicBezTo>
                  <a:cubicBezTo>
                    <a:pt x="2" y="543"/>
                    <a:pt x="23" y="619"/>
                    <a:pt x="39" y="692"/>
                  </a:cubicBezTo>
                  <a:cubicBezTo>
                    <a:pt x="61" y="794"/>
                    <a:pt x="82" y="896"/>
                    <a:pt x="106" y="999"/>
                  </a:cubicBezTo>
                  <a:cubicBezTo>
                    <a:pt x="151" y="1209"/>
                    <a:pt x="201" y="1418"/>
                    <a:pt x="243" y="1627"/>
                  </a:cubicBezTo>
                  <a:cubicBezTo>
                    <a:pt x="273" y="1783"/>
                    <a:pt x="430" y="1909"/>
                    <a:pt x="577" y="1943"/>
                  </a:cubicBezTo>
                  <a:cubicBezTo>
                    <a:pt x="611" y="1951"/>
                    <a:pt x="644" y="1955"/>
                    <a:pt x="677" y="1955"/>
                  </a:cubicBezTo>
                  <a:cubicBezTo>
                    <a:pt x="801" y="1955"/>
                    <a:pt x="914" y="1902"/>
                    <a:pt x="1010" y="1815"/>
                  </a:cubicBezTo>
                  <a:cubicBezTo>
                    <a:pt x="1057" y="1772"/>
                    <a:pt x="1108" y="1732"/>
                    <a:pt x="1146" y="1683"/>
                  </a:cubicBezTo>
                  <a:cubicBezTo>
                    <a:pt x="1182" y="1639"/>
                    <a:pt x="1213" y="1595"/>
                    <a:pt x="1247" y="1550"/>
                  </a:cubicBezTo>
                  <a:cubicBezTo>
                    <a:pt x="1318" y="1455"/>
                    <a:pt x="1391" y="1361"/>
                    <a:pt x="1463" y="1266"/>
                  </a:cubicBezTo>
                  <a:cubicBezTo>
                    <a:pt x="1556" y="1145"/>
                    <a:pt x="1665" y="1023"/>
                    <a:pt x="1745" y="893"/>
                  </a:cubicBezTo>
                  <a:cubicBezTo>
                    <a:pt x="1774" y="848"/>
                    <a:pt x="1800" y="799"/>
                    <a:pt x="1823" y="750"/>
                  </a:cubicBezTo>
                  <a:cubicBezTo>
                    <a:pt x="1898" y="595"/>
                    <a:pt x="1886" y="470"/>
                    <a:pt x="1853" y="309"/>
                  </a:cubicBezTo>
                  <a:cubicBezTo>
                    <a:pt x="1821" y="154"/>
                    <a:pt x="1638" y="12"/>
                    <a:pt x="1475" y="12"/>
                  </a:cubicBezTo>
                  <a:cubicBezTo>
                    <a:pt x="1465" y="12"/>
                    <a:pt x="1455" y="13"/>
                    <a:pt x="1445" y="14"/>
                  </a:cubicBezTo>
                  <a:cubicBezTo>
                    <a:pt x="1290" y="32"/>
                    <a:pt x="1160" y="61"/>
                    <a:pt x="1040" y="175"/>
                  </a:cubicBezTo>
                  <a:cubicBezTo>
                    <a:pt x="1000" y="213"/>
                    <a:pt x="963" y="254"/>
                    <a:pt x="927" y="293"/>
                  </a:cubicBezTo>
                  <a:cubicBezTo>
                    <a:pt x="869" y="364"/>
                    <a:pt x="816" y="441"/>
                    <a:pt x="765" y="520"/>
                  </a:cubicBezTo>
                  <a:cubicBezTo>
                    <a:pt x="759" y="506"/>
                    <a:pt x="754" y="495"/>
                    <a:pt x="749" y="481"/>
                  </a:cubicBezTo>
                  <a:cubicBezTo>
                    <a:pt x="720" y="412"/>
                    <a:pt x="696" y="337"/>
                    <a:pt x="655" y="275"/>
                  </a:cubicBezTo>
                  <a:cubicBezTo>
                    <a:pt x="626" y="230"/>
                    <a:pt x="591" y="188"/>
                    <a:pt x="558" y="146"/>
                  </a:cubicBezTo>
                  <a:cubicBezTo>
                    <a:pt x="498" y="64"/>
                    <a:pt x="404" y="1"/>
                    <a:pt x="301" y="1"/>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g2a2663abdf2_0_612"/>
            <p:cNvSpPr/>
            <p:nvPr/>
          </p:nvSpPr>
          <p:spPr>
            <a:xfrm>
              <a:off x="3791000" y="4087550"/>
              <a:ext cx="48525" cy="53775"/>
            </a:xfrm>
            <a:custGeom>
              <a:avLst/>
              <a:gdLst/>
              <a:ahLst/>
              <a:cxnLst/>
              <a:rect l="l" t="t" r="r" b="b"/>
              <a:pathLst>
                <a:path w="1941" h="2151" extrusionOk="0">
                  <a:moveTo>
                    <a:pt x="608" y="593"/>
                  </a:moveTo>
                  <a:cubicBezTo>
                    <a:pt x="608" y="594"/>
                    <a:pt x="608" y="595"/>
                    <a:pt x="608" y="596"/>
                  </a:cubicBezTo>
                  <a:lnTo>
                    <a:pt x="608" y="596"/>
                  </a:lnTo>
                  <a:cubicBezTo>
                    <a:pt x="608" y="595"/>
                    <a:pt x="608" y="594"/>
                    <a:pt x="608" y="593"/>
                  </a:cubicBezTo>
                  <a:close/>
                  <a:moveTo>
                    <a:pt x="1054" y="0"/>
                  </a:moveTo>
                  <a:cubicBezTo>
                    <a:pt x="1049" y="0"/>
                    <a:pt x="1043" y="1"/>
                    <a:pt x="1038" y="1"/>
                  </a:cubicBezTo>
                  <a:cubicBezTo>
                    <a:pt x="883" y="10"/>
                    <a:pt x="779" y="95"/>
                    <a:pt x="697" y="219"/>
                  </a:cubicBezTo>
                  <a:cubicBezTo>
                    <a:pt x="685" y="237"/>
                    <a:pt x="674" y="254"/>
                    <a:pt x="662" y="272"/>
                  </a:cubicBezTo>
                  <a:cubicBezTo>
                    <a:pt x="597" y="384"/>
                    <a:pt x="596" y="500"/>
                    <a:pt x="613" y="621"/>
                  </a:cubicBezTo>
                  <a:lnTo>
                    <a:pt x="613" y="621"/>
                  </a:lnTo>
                  <a:cubicBezTo>
                    <a:pt x="611" y="613"/>
                    <a:pt x="610" y="605"/>
                    <a:pt x="608" y="596"/>
                  </a:cubicBezTo>
                  <a:lnTo>
                    <a:pt x="608" y="596"/>
                  </a:lnTo>
                  <a:cubicBezTo>
                    <a:pt x="617" y="644"/>
                    <a:pt x="623" y="691"/>
                    <a:pt x="631" y="740"/>
                  </a:cubicBezTo>
                  <a:cubicBezTo>
                    <a:pt x="641" y="803"/>
                    <a:pt x="662" y="859"/>
                    <a:pt x="684" y="913"/>
                  </a:cubicBezTo>
                  <a:cubicBezTo>
                    <a:pt x="684" y="913"/>
                    <a:pt x="683" y="913"/>
                    <a:pt x="683" y="912"/>
                  </a:cubicBezTo>
                  <a:cubicBezTo>
                    <a:pt x="676" y="898"/>
                    <a:pt x="669" y="882"/>
                    <a:pt x="663" y="868"/>
                  </a:cubicBezTo>
                  <a:lnTo>
                    <a:pt x="663" y="868"/>
                  </a:lnTo>
                  <a:cubicBezTo>
                    <a:pt x="668" y="881"/>
                    <a:pt x="673" y="896"/>
                    <a:pt x="678" y="909"/>
                  </a:cubicBezTo>
                  <a:cubicBezTo>
                    <a:pt x="629" y="886"/>
                    <a:pt x="580" y="864"/>
                    <a:pt x="533" y="838"/>
                  </a:cubicBezTo>
                  <a:cubicBezTo>
                    <a:pt x="480" y="810"/>
                    <a:pt x="422" y="797"/>
                    <a:pt x="365" y="797"/>
                  </a:cubicBezTo>
                  <a:cubicBezTo>
                    <a:pt x="255" y="797"/>
                    <a:pt x="147" y="848"/>
                    <a:pt x="78" y="941"/>
                  </a:cubicBezTo>
                  <a:cubicBezTo>
                    <a:pt x="32" y="1002"/>
                    <a:pt x="1" y="1081"/>
                    <a:pt x="6" y="1160"/>
                  </a:cubicBezTo>
                  <a:cubicBezTo>
                    <a:pt x="12" y="1245"/>
                    <a:pt x="43" y="1352"/>
                    <a:pt x="115" y="1405"/>
                  </a:cubicBezTo>
                  <a:cubicBezTo>
                    <a:pt x="423" y="1632"/>
                    <a:pt x="742" y="1832"/>
                    <a:pt x="1087" y="2002"/>
                  </a:cubicBezTo>
                  <a:lnTo>
                    <a:pt x="1106" y="2018"/>
                  </a:lnTo>
                  <a:cubicBezTo>
                    <a:pt x="1169" y="2077"/>
                    <a:pt x="1242" y="2117"/>
                    <a:pt x="1326" y="2138"/>
                  </a:cubicBezTo>
                  <a:cubicBezTo>
                    <a:pt x="1363" y="2146"/>
                    <a:pt x="1400" y="2150"/>
                    <a:pt x="1436" y="2150"/>
                  </a:cubicBezTo>
                  <a:cubicBezTo>
                    <a:pt x="1480" y="2150"/>
                    <a:pt x="1523" y="2144"/>
                    <a:pt x="1566" y="2132"/>
                  </a:cubicBezTo>
                  <a:cubicBezTo>
                    <a:pt x="1728" y="2082"/>
                    <a:pt x="1853" y="1949"/>
                    <a:pt x="1893" y="1784"/>
                  </a:cubicBezTo>
                  <a:cubicBezTo>
                    <a:pt x="1919" y="1676"/>
                    <a:pt x="1930" y="1565"/>
                    <a:pt x="1936" y="1455"/>
                  </a:cubicBezTo>
                  <a:cubicBezTo>
                    <a:pt x="1941" y="1336"/>
                    <a:pt x="1928" y="1226"/>
                    <a:pt x="1905" y="1110"/>
                  </a:cubicBezTo>
                  <a:cubicBezTo>
                    <a:pt x="1875" y="955"/>
                    <a:pt x="1833" y="804"/>
                    <a:pt x="1781" y="657"/>
                  </a:cubicBezTo>
                  <a:cubicBezTo>
                    <a:pt x="1769" y="620"/>
                    <a:pt x="1755" y="585"/>
                    <a:pt x="1742" y="550"/>
                  </a:cubicBezTo>
                  <a:cubicBezTo>
                    <a:pt x="1727" y="515"/>
                    <a:pt x="1712" y="481"/>
                    <a:pt x="1697" y="445"/>
                  </a:cubicBezTo>
                  <a:cubicBezTo>
                    <a:pt x="1659" y="359"/>
                    <a:pt x="1629" y="323"/>
                    <a:pt x="1560" y="242"/>
                  </a:cubicBezTo>
                  <a:cubicBezTo>
                    <a:pt x="1536" y="215"/>
                    <a:pt x="1513" y="188"/>
                    <a:pt x="1489" y="162"/>
                  </a:cubicBezTo>
                  <a:cubicBezTo>
                    <a:pt x="1379" y="44"/>
                    <a:pt x="1241" y="6"/>
                    <a:pt x="1088" y="1"/>
                  </a:cubicBezTo>
                  <a:cubicBezTo>
                    <a:pt x="1077" y="1"/>
                    <a:pt x="1065" y="0"/>
                    <a:pt x="1054" y="0"/>
                  </a:cubicBezTo>
                  <a:close/>
                </a:path>
              </a:pathLst>
            </a:custGeom>
            <a:solidFill>
              <a:srgbClr val="D43D3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2" name="Google Shape;242;g2a2663abdf2_0_612"/>
          <p:cNvSpPr/>
          <p:nvPr/>
        </p:nvSpPr>
        <p:spPr>
          <a:xfrm rot="-744167" flipH="1">
            <a:off x="1554728" y="4452662"/>
            <a:ext cx="387335" cy="394585"/>
          </a:xfrm>
          <a:custGeom>
            <a:avLst/>
            <a:gdLst/>
            <a:ahLst/>
            <a:cxnLst/>
            <a:rect l="l" t="t" r="r" b="b"/>
            <a:pathLst>
              <a:path w="9028" h="9204" extrusionOk="0">
                <a:moveTo>
                  <a:pt x="2697" y="3581"/>
                </a:moveTo>
                <a:cubicBezTo>
                  <a:pt x="2924" y="3581"/>
                  <a:pt x="3141" y="3885"/>
                  <a:pt x="3061" y="4134"/>
                </a:cubicBezTo>
                <a:cubicBezTo>
                  <a:pt x="2955" y="4460"/>
                  <a:pt x="2715" y="4578"/>
                  <a:pt x="2440" y="4578"/>
                </a:cubicBezTo>
                <a:cubicBezTo>
                  <a:pt x="2432" y="4578"/>
                  <a:pt x="2424" y="4578"/>
                  <a:pt x="2415" y="4578"/>
                </a:cubicBezTo>
                <a:cubicBezTo>
                  <a:pt x="2380" y="4317"/>
                  <a:pt x="2325" y="3897"/>
                  <a:pt x="2463" y="3713"/>
                </a:cubicBezTo>
                <a:cubicBezTo>
                  <a:pt x="2534" y="3620"/>
                  <a:pt x="2616" y="3581"/>
                  <a:pt x="2697" y="3581"/>
                </a:cubicBezTo>
                <a:close/>
                <a:moveTo>
                  <a:pt x="6234" y="6509"/>
                </a:moveTo>
                <a:cubicBezTo>
                  <a:pt x="6274" y="6509"/>
                  <a:pt x="6317" y="6515"/>
                  <a:pt x="6363" y="6528"/>
                </a:cubicBezTo>
                <a:cubicBezTo>
                  <a:pt x="6841" y="6664"/>
                  <a:pt x="6583" y="7263"/>
                  <a:pt x="6278" y="7439"/>
                </a:cubicBezTo>
                <a:cubicBezTo>
                  <a:pt x="6136" y="7521"/>
                  <a:pt x="5980" y="7572"/>
                  <a:pt x="5816" y="7602"/>
                </a:cubicBezTo>
                <a:cubicBezTo>
                  <a:pt x="5785" y="7505"/>
                  <a:pt x="5762" y="7406"/>
                  <a:pt x="5752" y="7304"/>
                </a:cubicBezTo>
                <a:cubicBezTo>
                  <a:pt x="5725" y="6994"/>
                  <a:pt x="5874" y="6509"/>
                  <a:pt x="6234" y="6509"/>
                </a:cubicBezTo>
                <a:close/>
                <a:moveTo>
                  <a:pt x="715" y="0"/>
                </a:moveTo>
                <a:cubicBezTo>
                  <a:pt x="693" y="0"/>
                  <a:pt x="671" y="12"/>
                  <a:pt x="663" y="36"/>
                </a:cubicBezTo>
                <a:cubicBezTo>
                  <a:pt x="176" y="1560"/>
                  <a:pt x="1" y="4075"/>
                  <a:pt x="1882" y="4766"/>
                </a:cubicBezTo>
                <a:cubicBezTo>
                  <a:pt x="1966" y="4797"/>
                  <a:pt x="2054" y="4817"/>
                  <a:pt x="2147" y="4829"/>
                </a:cubicBezTo>
                <a:cubicBezTo>
                  <a:pt x="2155" y="4881"/>
                  <a:pt x="2165" y="4932"/>
                  <a:pt x="2174" y="4981"/>
                </a:cubicBezTo>
                <a:cubicBezTo>
                  <a:pt x="2259" y="5437"/>
                  <a:pt x="2419" y="5882"/>
                  <a:pt x="2654" y="6281"/>
                </a:cubicBezTo>
                <a:cubicBezTo>
                  <a:pt x="3102" y="7043"/>
                  <a:pt x="3843" y="7628"/>
                  <a:pt x="4705" y="7842"/>
                </a:cubicBezTo>
                <a:cubicBezTo>
                  <a:pt x="4922" y="7896"/>
                  <a:pt x="5184" y="7932"/>
                  <a:pt x="5450" y="7932"/>
                </a:cubicBezTo>
                <a:cubicBezTo>
                  <a:pt x="5511" y="7932"/>
                  <a:pt x="5571" y="7930"/>
                  <a:pt x="5631" y="7926"/>
                </a:cubicBezTo>
                <a:cubicBezTo>
                  <a:pt x="5751" y="8177"/>
                  <a:pt x="5912" y="8400"/>
                  <a:pt x="6077" y="8555"/>
                </a:cubicBezTo>
                <a:cubicBezTo>
                  <a:pt x="6536" y="8983"/>
                  <a:pt x="7169" y="9204"/>
                  <a:pt x="7799" y="9204"/>
                </a:cubicBezTo>
                <a:cubicBezTo>
                  <a:pt x="8192" y="9204"/>
                  <a:pt x="8585" y="9118"/>
                  <a:pt x="8932" y="8942"/>
                </a:cubicBezTo>
                <a:cubicBezTo>
                  <a:pt x="9027" y="8895"/>
                  <a:pt x="8964" y="8776"/>
                  <a:pt x="8875" y="8776"/>
                </a:cubicBezTo>
                <a:cubicBezTo>
                  <a:pt x="8870" y="8776"/>
                  <a:pt x="8865" y="8777"/>
                  <a:pt x="8860" y="8777"/>
                </a:cubicBezTo>
                <a:cubicBezTo>
                  <a:pt x="8505" y="8830"/>
                  <a:pt x="8146" y="8886"/>
                  <a:pt x="7792" y="8886"/>
                </a:cubicBezTo>
                <a:cubicBezTo>
                  <a:pt x="7448" y="8886"/>
                  <a:pt x="7109" y="8833"/>
                  <a:pt x="6782" y="8674"/>
                </a:cubicBezTo>
                <a:cubicBezTo>
                  <a:pt x="6438" y="8506"/>
                  <a:pt x="6128" y="8229"/>
                  <a:pt x="5937" y="7889"/>
                </a:cubicBezTo>
                <a:cubicBezTo>
                  <a:pt x="6323" y="7812"/>
                  <a:pt x="6669" y="7629"/>
                  <a:pt x="6841" y="7275"/>
                </a:cubicBezTo>
                <a:cubicBezTo>
                  <a:pt x="7092" y="6757"/>
                  <a:pt x="6744" y="6206"/>
                  <a:pt x="6258" y="6206"/>
                </a:cubicBezTo>
                <a:cubicBezTo>
                  <a:pt x="6137" y="6206"/>
                  <a:pt x="6008" y="6240"/>
                  <a:pt x="5878" y="6316"/>
                </a:cubicBezTo>
                <a:cubicBezTo>
                  <a:pt x="5394" y="6601"/>
                  <a:pt x="5356" y="7134"/>
                  <a:pt x="5514" y="7631"/>
                </a:cubicBezTo>
                <a:cubicBezTo>
                  <a:pt x="5490" y="7632"/>
                  <a:pt x="5465" y="7632"/>
                  <a:pt x="5441" y="7632"/>
                </a:cubicBezTo>
                <a:cubicBezTo>
                  <a:pt x="5128" y="7632"/>
                  <a:pt x="4809" y="7571"/>
                  <a:pt x="4536" y="7477"/>
                </a:cubicBezTo>
                <a:cubicBezTo>
                  <a:pt x="3382" y="7081"/>
                  <a:pt x="2648" y="6006"/>
                  <a:pt x="2452" y="4835"/>
                </a:cubicBezTo>
                <a:cubicBezTo>
                  <a:pt x="2983" y="4789"/>
                  <a:pt x="3493" y="4455"/>
                  <a:pt x="3373" y="3834"/>
                </a:cubicBezTo>
                <a:cubicBezTo>
                  <a:pt x="3309" y="3506"/>
                  <a:pt x="2989" y="3305"/>
                  <a:pt x="2687" y="3305"/>
                </a:cubicBezTo>
                <a:cubicBezTo>
                  <a:pt x="2456" y="3305"/>
                  <a:pt x="2236" y="3422"/>
                  <a:pt x="2147" y="3687"/>
                </a:cubicBezTo>
                <a:cubicBezTo>
                  <a:pt x="2062" y="3938"/>
                  <a:pt x="2067" y="4239"/>
                  <a:pt x="2101" y="4525"/>
                </a:cubicBezTo>
                <a:cubicBezTo>
                  <a:pt x="1799" y="4438"/>
                  <a:pt x="1502" y="4256"/>
                  <a:pt x="1326" y="4084"/>
                </a:cubicBezTo>
                <a:cubicBezTo>
                  <a:pt x="231" y="3001"/>
                  <a:pt x="625" y="1399"/>
                  <a:pt x="762" y="48"/>
                </a:cubicBezTo>
                <a:cubicBezTo>
                  <a:pt x="765" y="17"/>
                  <a:pt x="741" y="0"/>
                  <a:pt x="715" y="0"/>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g2a2663abdf2_0_612"/>
          <p:cNvSpPr/>
          <p:nvPr/>
        </p:nvSpPr>
        <p:spPr>
          <a:xfrm rot="3287252">
            <a:off x="8174921" y="2322337"/>
            <a:ext cx="331577" cy="478241"/>
          </a:xfrm>
          <a:custGeom>
            <a:avLst/>
            <a:gdLst/>
            <a:ahLst/>
            <a:cxnLst/>
            <a:rect l="l" t="t" r="r" b="b"/>
            <a:pathLst>
              <a:path w="7728" h="11156" extrusionOk="0">
                <a:moveTo>
                  <a:pt x="5671" y="3846"/>
                </a:moveTo>
                <a:cubicBezTo>
                  <a:pt x="5837" y="3846"/>
                  <a:pt x="6006" y="3884"/>
                  <a:pt x="6139" y="3946"/>
                </a:cubicBezTo>
                <a:cubicBezTo>
                  <a:pt x="6183" y="3966"/>
                  <a:pt x="6220" y="3993"/>
                  <a:pt x="6261" y="4016"/>
                </a:cubicBezTo>
                <a:cubicBezTo>
                  <a:pt x="6230" y="4086"/>
                  <a:pt x="6194" y="4154"/>
                  <a:pt x="6148" y="4220"/>
                </a:cubicBezTo>
                <a:cubicBezTo>
                  <a:pt x="6020" y="4405"/>
                  <a:pt x="5841" y="4557"/>
                  <a:pt x="5625" y="4625"/>
                </a:cubicBezTo>
                <a:cubicBezTo>
                  <a:pt x="5562" y="4645"/>
                  <a:pt x="5487" y="4656"/>
                  <a:pt x="5411" y="4656"/>
                </a:cubicBezTo>
                <a:cubicBezTo>
                  <a:pt x="5182" y="4656"/>
                  <a:pt x="4945" y="4554"/>
                  <a:pt x="5016" y="4275"/>
                </a:cubicBezTo>
                <a:cubicBezTo>
                  <a:pt x="5093" y="3963"/>
                  <a:pt x="5379" y="3846"/>
                  <a:pt x="5671" y="3846"/>
                </a:cubicBezTo>
                <a:close/>
                <a:moveTo>
                  <a:pt x="4488" y="8143"/>
                </a:moveTo>
                <a:cubicBezTo>
                  <a:pt x="4661" y="8143"/>
                  <a:pt x="4812" y="8279"/>
                  <a:pt x="4897" y="8446"/>
                </a:cubicBezTo>
                <a:cubicBezTo>
                  <a:pt x="4957" y="8565"/>
                  <a:pt x="4988" y="8696"/>
                  <a:pt x="5001" y="8829"/>
                </a:cubicBezTo>
                <a:cubicBezTo>
                  <a:pt x="4988" y="8830"/>
                  <a:pt x="4975" y="8830"/>
                  <a:pt x="4962" y="8830"/>
                </a:cubicBezTo>
                <a:cubicBezTo>
                  <a:pt x="4801" y="8830"/>
                  <a:pt x="4639" y="8806"/>
                  <a:pt x="4484" y="8749"/>
                </a:cubicBezTo>
                <a:cubicBezTo>
                  <a:pt x="4386" y="8713"/>
                  <a:pt x="4188" y="8631"/>
                  <a:pt x="4143" y="8526"/>
                </a:cubicBezTo>
                <a:cubicBezTo>
                  <a:pt x="4083" y="8380"/>
                  <a:pt x="4192" y="8259"/>
                  <a:pt x="4304" y="8195"/>
                </a:cubicBezTo>
                <a:cubicBezTo>
                  <a:pt x="4366" y="8159"/>
                  <a:pt x="4428" y="8143"/>
                  <a:pt x="4488" y="8143"/>
                </a:cubicBezTo>
                <a:close/>
                <a:moveTo>
                  <a:pt x="2125" y="0"/>
                </a:moveTo>
                <a:cubicBezTo>
                  <a:pt x="1388" y="0"/>
                  <a:pt x="664" y="182"/>
                  <a:pt x="42" y="585"/>
                </a:cubicBezTo>
                <a:cubicBezTo>
                  <a:pt x="0" y="613"/>
                  <a:pt x="18" y="685"/>
                  <a:pt x="65" y="685"/>
                </a:cubicBezTo>
                <a:cubicBezTo>
                  <a:pt x="70" y="685"/>
                  <a:pt x="76" y="684"/>
                  <a:pt x="83" y="682"/>
                </a:cubicBezTo>
                <a:cubicBezTo>
                  <a:pt x="754" y="420"/>
                  <a:pt x="1452" y="274"/>
                  <a:pt x="2149" y="274"/>
                </a:cubicBezTo>
                <a:cubicBezTo>
                  <a:pt x="2795" y="274"/>
                  <a:pt x="3440" y="400"/>
                  <a:pt x="4061" y="676"/>
                </a:cubicBezTo>
                <a:cubicBezTo>
                  <a:pt x="4688" y="954"/>
                  <a:pt x="5256" y="1369"/>
                  <a:pt x="5692" y="1901"/>
                </a:cubicBezTo>
                <a:cubicBezTo>
                  <a:pt x="6091" y="2387"/>
                  <a:pt x="6462" y="3085"/>
                  <a:pt x="6349" y="3724"/>
                </a:cubicBezTo>
                <a:cubicBezTo>
                  <a:pt x="6124" y="3597"/>
                  <a:pt x="5883" y="3516"/>
                  <a:pt x="5647" y="3516"/>
                </a:cubicBezTo>
                <a:cubicBezTo>
                  <a:pt x="5394" y="3516"/>
                  <a:pt x="5147" y="3608"/>
                  <a:pt x="4933" y="3833"/>
                </a:cubicBezTo>
                <a:cubicBezTo>
                  <a:pt x="4677" y="4102"/>
                  <a:pt x="4590" y="4557"/>
                  <a:pt x="4920" y="4808"/>
                </a:cubicBezTo>
                <a:cubicBezTo>
                  <a:pt x="5055" y="4911"/>
                  <a:pt x="5214" y="4955"/>
                  <a:pt x="5376" y="4955"/>
                </a:cubicBezTo>
                <a:cubicBezTo>
                  <a:pt x="5645" y="4955"/>
                  <a:pt x="5924" y="4835"/>
                  <a:pt x="6121" y="4667"/>
                </a:cubicBezTo>
                <a:cubicBezTo>
                  <a:pt x="6293" y="4521"/>
                  <a:pt x="6415" y="4358"/>
                  <a:pt x="6498" y="4182"/>
                </a:cubicBezTo>
                <a:cubicBezTo>
                  <a:pt x="6972" y="4585"/>
                  <a:pt x="7216" y="5238"/>
                  <a:pt x="7256" y="5849"/>
                </a:cubicBezTo>
                <a:cubicBezTo>
                  <a:pt x="7310" y="6646"/>
                  <a:pt x="7052" y="7483"/>
                  <a:pt x="6508" y="8078"/>
                </a:cubicBezTo>
                <a:cubicBezTo>
                  <a:pt x="6201" y="8415"/>
                  <a:pt x="5764" y="8697"/>
                  <a:pt x="5301" y="8793"/>
                </a:cubicBezTo>
                <a:cubicBezTo>
                  <a:pt x="5295" y="8751"/>
                  <a:pt x="5293" y="8709"/>
                  <a:pt x="5285" y="8668"/>
                </a:cubicBezTo>
                <a:cubicBezTo>
                  <a:pt x="5216" y="8283"/>
                  <a:pt x="4954" y="7838"/>
                  <a:pt x="4516" y="7827"/>
                </a:cubicBezTo>
                <a:cubicBezTo>
                  <a:pt x="4512" y="7827"/>
                  <a:pt x="4507" y="7827"/>
                  <a:pt x="4502" y="7827"/>
                </a:cubicBezTo>
                <a:cubicBezTo>
                  <a:pt x="4172" y="7827"/>
                  <a:pt x="3793" y="8110"/>
                  <a:pt x="3813" y="8464"/>
                </a:cubicBezTo>
                <a:cubicBezTo>
                  <a:pt x="3838" y="8879"/>
                  <a:pt x="4351" y="9060"/>
                  <a:pt x="4695" y="9112"/>
                </a:cubicBezTo>
                <a:cubicBezTo>
                  <a:pt x="4783" y="9126"/>
                  <a:pt x="4870" y="9132"/>
                  <a:pt x="4957" y="9132"/>
                </a:cubicBezTo>
                <a:cubicBezTo>
                  <a:pt x="4971" y="9132"/>
                  <a:pt x="4985" y="9132"/>
                  <a:pt x="4999" y="9132"/>
                </a:cubicBezTo>
                <a:lnTo>
                  <a:pt x="4999" y="9132"/>
                </a:lnTo>
                <a:cubicBezTo>
                  <a:pt x="4974" y="9355"/>
                  <a:pt x="4906" y="9574"/>
                  <a:pt x="4817" y="9761"/>
                </a:cubicBezTo>
                <a:cubicBezTo>
                  <a:pt x="4446" y="10527"/>
                  <a:pt x="3745" y="10826"/>
                  <a:pt x="2983" y="10826"/>
                </a:cubicBezTo>
                <a:cubicBezTo>
                  <a:pt x="2784" y="10826"/>
                  <a:pt x="2581" y="10806"/>
                  <a:pt x="2379" y="10768"/>
                </a:cubicBezTo>
                <a:cubicBezTo>
                  <a:pt x="2373" y="10767"/>
                  <a:pt x="2366" y="10766"/>
                  <a:pt x="2360" y="10766"/>
                </a:cubicBezTo>
                <a:cubicBezTo>
                  <a:pt x="2266" y="10766"/>
                  <a:pt x="2207" y="10896"/>
                  <a:pt x="2304" y="10949"/>
                </a:cubicBezTo>
                <a:cubicBezTo>
                  <a:pt x="2565" y="11092"/>
                  <a:pt x="2846" y="11156"/>
                  <a:pt x="3129" y="11156"/>
                </a:cubicBezTo>
                <a:cubicBezTo>
                  <a:pt x="3864" y="11156"/>
                  <a:pt x="4604" y="10719"/>
                  <a:pt x="4987" y="10090"/>
                </a:cubicBezTo>
                <a:cubicBezTo>
                  <a:pt x="5164" y="9799"/>
                  <a:pt x="5282" y="9454"/>
                  <a:pt x="5307" y="9108"/>
                </a:cubicBezTo>
                <a:cubicBezTo>
                  <a:pt x="6108" y="8970"/>
                  <a:pt x="6812" y="8352"/>
                  <a:pt x="7182" y="7643"/>
                </a:cubicBezTo>
                <a:cubicBezTo>
                  <a:pt x="7661" y="6730"/>
                  <a:pt x="7727" y="5539"/>
                  <a:pt x="7228" y="4614"/>
                </a:cubicBezTo>
                <a:cubicBezTo>
                  <a:pt x="7092" y="4360"/>
                  <a:pt x="6864" y="4096"/>
                  <a:pt x="6594" y="3889"/>
                </a:cubicBezTo>
                <a:cubicBezTo>
                  <a:pt x="6748" y="3205"/>
                  <a:pt x="6415" y="2414"/>
                  <a:pt x="5989" y="1857"/>
                </a:cubicBezTo>
                <a:cubicBezTo>
                  <a:pt x="5125" y="727"/>
                  <a:pt x="3599" y="0"/>
                  <a:pt x="2125" y="0"/>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g2a2663abdf2_0_612"/>
          <p:cNvSpPr/>
          <p:nvPr/>
        </p:nvSpPr>
        <p:spPr>
          <a:xfrm>
            <a:off x="7421079" y="1442928"/>
            <a:ext cx="290381" cy="355006"/>
          </a:xfrm>
          <a:custGeom>
            <a:avLst/>
            <a:gdLst/>
            <a:ahLst/>
            <a:cxnLst/>
            <a:rect l="l" t="t" r="r" b="b"/>
            <a:pathLst>
              <a:path w="6768" h="8281" extrusionOk="0">
                <a:moveTo>
                  <a:pt x="3207" y="4069"/>
                </a:moveTo>
                <a:cubicBezTo>
                  <a:pt x="3241" y="4069"/>
                  <a:pt x="3282" y="4090"/>
                  <a:pt x="3330" y="4140"/>
                </a:cubicBezTo>
                <a:cubicBezTo>
                  <a:pt x="3546" y="4370"/>
                  <a:pt x="3330" y="4638"/>
                  <a:pt x="3087" y="4810"/>
                </a:cubicBezTo>
                <a:cubicBezTo>
                  <a:pt x="3069" y="4706"/>
                  <a:pt x="3055" y="4600"/>
                  <a:pt x="3044" y="4496"/>
                </a:cubicBezTo>
                <a:cubicBezTo>
                  <a:pt x="3034" y="4378"/>
                  <a:pt x="3073" y="4069"/>
                  <a:pt x="3207" y="4069"/>
                </a:cubicBezTo>
                <a:close/>
                <a:moveTo>
                  <a:pt x="5391" y="6335"/>
                </a:moveTo>
                <a:cubicBezTo>
                  <a:pt x="5498" y="6400"/>
                  <a:pt x="5526" y="6487"/>
                  <a:pt x="5472" y="6590"/>
                </a:cubicBezTo>
                <a:cubicBezTo>
                  <a:pt x="5446" y="6717"/>
                  <a:pt x="5351" y="6817"/>
                  <a:pt x="5234" y="6890"/>
                </a:cubicBezTo>
                <a:cubicBezTo>
                  <a:pt x="5233" y="6786"/>
                  <a:pt x="5244" y="6684"/>
                  <a:pt x="5272" y="6587"/>
                </a:cubicBezTo>
                <a:cubicBezTo>
                  <a:pt x="5296" y="6496"/>
                  <a:pt x="5335" y="6411"/>
                  <a:pt x="5391" y="6335"/>
                </a:cubicBezTo>
                <a:close/>
                <a:moveTo>
                  <a:pt x="553" y="1"/>
                </a:moveTo>
                <a:cubicBezTo>
                  <a:pt x="534" y="1"/>
                  <a:pt x="515" y="8"/>
                  <a:pt x="502" y="25"/>
                </a:cubicBezTo>
                <a:cubicBezTo>
                  <a:pt x="14" y="630"/>
                  <a:pt x="0" y="1516"/>
                  <a:pt x="95" y="2252"/>
                </a:cubicBezTo>
                <a:cubicBezTo>
                  <a:pt x="194" y="3020"/>
                  <a:pt x="400" y="3849"/>
                  <a:pt x="871" y="4484"/>
                </a:cubicBezTo>
                <a:cubicBezTo>
                  <a:pt x="1239" y="4978"/>
                  <a:pt x="1800" y="5318"/>
                  <a:pt x="2422" y="5318"/>
                </a:cubicBezTo>
                <a:cubicBezTo>
                  <a:pt x="2466" y="5318"/>
                  <a:pt x="2510" y="5316"/>
                  <a:pt x="2554" y="5313"/>
                </a:cubicBezTo>
                <a:cubicBezTo>
                  <a:pt x="2650" y="5304"/>
                  <a:pt x="2754" y="5284"/>
                  <a:pt x="2858" y="5252"/>
                </a:cubicBezTo>
                <a:cubicBezTo>
                  <a:pt x="2868" y="5293"/>
                  <a:pt x="2879" y="5333"/>
                  <a:pt x="2890" y="5371"/>
                </a:cubicBezTo>
                <a:cubicBezTo>
                  <a:pt x="3005" y="5774"/>
                  <a:pt x="3169" y="6183"/>
                  <a:pt x="3405" y="6531"/>
                </a:cubicBezTo>
                <a:cubicBezTo>
                  <a:pt x="3710" y="6982"/>
                  <a:pt x="4177" y="7355"/>
                  <a:pt x="4722" y="7355"/>
                </a:cubicBezTo>
                <a:cubicBezTo>
                  <a:pt x="4809" y="7355"/>
                  <a:pt x="4898" y="7345"/>
                  <a:pt x="4988" y="7325"/>
                </a:cubicBezTo>
                <a:cubicBezTo>
                  <a:pt x="5166" y="7860"/>
                  <a:pt x="5693" y="8280"/>
                  <a:pt x="6251" y="8280"/>
                </a:cubicBezTo>
                <a:cubicBezTo>
                  <a:pt x="6386" y="8280"/>
                  <a:pt x="6523" y="8256"/>
                  <a:pt x="6658" y="8201"/>
                </a:cubicBezTo>
                <a:cubicBezTo>
                  <a:pt x="6765" y="8158"/>
                  <a:pt x="6767" y="7979"/>
                  <a:pt x="6634" y="7979"/>
                </a:cubicBezTo>
                <a:cubicBezTo>
                  <a:pt x="6631" y="7979"/>
                  <a:pt x="6628" y="7979"/>
                  <a:pt x="6626" y="7979"/>
                </a:cubicBezTo>
                <a:cubicBezTo>
                  <a:pt x="6594" y="7981"/>
                  <a:pt x="6562" y="7982"/>
                  <a:pt x="6530" y="7982"/>
                </a:cubicBezTo>
                <a:cubicBezTo>
                  <a:pt x="5981" y="7982"/>
                  <a:pt x="5450" y="7766"/>
                  <a:pt x="5283" y="7208"/>
                </a:cubicBezTo>
                <a:cubicBezTo>
                  <a:pt x="5661" y="6998"/>
                  <a:pt x="5997" y="6572"/>
                  <a:pt x="5726" y="6166"/>
                </a:cubicBezTo>
                <a:cubicBezTo>
                  <a:pt x="5650" y="6051"/>
                  <a:pt x="5546" y="6000"/>
                  <a:pt x="5439" y="6000"/>
                </a:cubicBezTo>
                <a:cubicBezTo>
                  <a:pt x="5321" y="6000"/>
                  <a:pt x="5200" y="6063"/>
                  <a:pt x="5115" y="6175"/>
                </a:cubicBezTo>
                <a:cubicBezTo>
                  <a:pt x="4943" y="6402"/>
                  <a:pt x="4895" y="6725"/>
                  <a:pt x="4923" y="7015"/>
                </a:cubicBezTo>
                <a:cubicBezTo>
                  <a:pt x="4874" y="7025"/>
                  <a:pt x="4823" y="7034"/>
                  <a:pt x="4780" y="7038"/>
                </a:cubicBezTo>
                <a:cubicBezTo>
                  <a:pt x="4754" y="7040"/>
                  <a:pt x="4729" y="7041"/>
                  <a:pt x="4705" y="7041"/>
                </a:cubicBezTo>
                <a:cubicBezTo>
                  <a:pt x="4124" y="7041"/>
                  <a:pt x="3711" y="6499"/>
                  <a:pt x="3473" y="6023"/>
                </a:cubicBezTo>
                <a:cubicBezTo>
                  <a:pt x="3332" y="5738"/>
                  <a:pt x="3228" y="5435"/>
                  <a:pt x="3153" y="5127"/>
                </a:cubicBezTo>
                <a:cubicBezTo>
                  <a:pt x="3499" y="4936"/>
                  <a:pt x="3769" y="4612"/>
                  <a:pt x="3691" y="4203"/>
                </a:cubicBezTo>
                <a:cubicBezTo>
                  <a:pt x="3637" y="3924"/>
                  <a:pt x="3401" y="3773"/>
                  <a:pt x="3175" y="3773"/>
                </a:cubicBezTo>
                <a:cubicBezTo>
                  <a:pt x="2965" y="3773"/>
                  <a:pt x="2763" y="3904"/>
                  <a:pt x="2723" y="4184"/>
                </a:cubicBezTo>
                <a:cubicBezTo>
                  <a:pt x="2690" y="4428"/>
                  <a:pt x="2727" y="4706"/>
                  <a:pt x="2786" y="4968"/>
                </a:cubicBezTo>
                <a:cubicBezTo>
                  <a:pt x="2784" y="4970"/>
                  <a:pt x="2779" y="4971"/>
                  <a:pt x="2777" y="4972"/>
                </a:cubicBezTo>
                <a:cubicBezTo>
                  <a:pt x="2662" y="5006"/>
                  <a:pt x="2542" y="5021"/>
                  <a:pt x="2422" y="5021"/>
                </a:cubicBezTo>
                <a:cubicBezTo>
                  <a:pt x="2264" y="5021"/>
                  <a:pt x="2106" y="4995"/>
                  <a:pt x="1957" y="4949"/>
                </a:cubicBezTo>
                <a:cubicBezTo>
                  <a:pt x="1350" y="4757"/>
                  <a:pt x="963" y="4212"/>
                  <a:pt x="731" y="3645"/>
                </a:cubicBezTo>
                <a:cubicBezTo>
                  <a:pt x="506" y="3092"/>
                  <a:pt x="368" y="2474"/>
                  <a:pt x="323" y="1881"/>
                </a:cubicBezTo>
                <a:cubicBezTo>
                  <a:pt x="275" y="1243"/>
                  <a:pt x="407" y="693"/>
                  <a:pt x="635" y="103"/>
                </a:cubicBezTo>
                <a:cubicBezTo>
                  <a:pt x="656" y="50"/>
                  <a:pt x="603" y="1"/>
                  <a:pt x="553" y="1"/>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g2a2663abdf2_0_612"/>
          <p:cNvSpPr/>
          <p:nvPr/>
        </p:nvSpPr>
        <p:spPr>
          <a:xfrm flipH="1">
            <a:off x="814119" y="2835779"/>
            <a:ext cx="272146" cy="308107"/>
          </a:xfrm>
          <a:custGeom>
            <a:avLst/>
            <a:gdLst/>
            <a:ahLst/>
            <a:cxnLst/>
            <a:rect l="l" t="t" r="r" b="b"/>
            <a:pathLst>
              <a:path w="6343" h="7187" extrusionOk="0">
                <a:moveTo>
                  <a:pt x="3312" y="2728"/>
                </a:moveTo>
                <a:lnTo>
                  <a:pt x="3312" y="2728"/>
                </a:lnTo>
                <a:cubicBezTo>
                  <a:pt x="3570" y="2815"/>
                  <a:pt x="3792" y="2987"/>
                  <a:pt x="3921" y="3260"/>
                </a:cubicBezTo>
                <a:cubicBezTo>
                  <a:pt x="3872" y="3294"/>
                  <a:pt x="3823" y="3309"/>
                  <a:pt x="3776" y="3309"/>
                </a:cubicBezTo>
                <a:cubicBezTo>
                  <a:pt x="3570" y="3309"/>
                  <a:pt x="3385" y="3033"/>
                  <a:pt x="3330" y="2829"/>
                </a:cubicBezTo>
                <a:cubicBezTo>
                  <a:pt x="3323" y="2796"/>
                  <a:pt x="3318" y="2762"/>
                  <a:pt x="3312" y="2728"/>
                </a:cubicBezTo>
                <a:close/>
                <a:moveTo>
                  <a:pt x="5613" y="0"/>
                </a:moveTo>
                <a:cubicBezTo>
                  <a:pt x="4633" y="0"/>
                  <a:pt x="3612" y="667"/>
                  <a:pt x="3218" y="1520"/>
                </a:cubicBezTo>
                <a:cubicBezTo>
                  <a:pt x="3100" y="1774"/>
                  <a:pt x="3022" y="2068"/>
                  <a:pt x="3005" y="2361"/>
                </a:cubicBezTo>
                <a:cubicBezTo>
                  <a:pt x="2954" y="2357"/>
                  <a:pt x="2902" y="2354"/>
                  <a:pt x="2850" y="2354"/>
                </a:cubicBezTo>
                <a:cubicBezTo>
                  <a:pt x="2812" y="2354"/>
                  <a:pt x="2774" y="2356"/>
                  <a:pt x="2736" y="2359"/>
                </a:cubicBezTo>
                <a:cubicBezTo>
                  <a:pt x="2026" y="2418"/>
                  <a:pt x="1388" y="2877"/>
                  <a:pt x="968" y="3433"/>
                </a:cubicBezTo>
                <a:cubicBezTo>
                  <a:pt x="207" y="4446"/>
                  <a:pt x="0" y="6090"/>
                  <a:pt x="806" y="7141"/>
                </a:cubicBezTo>
                <a:cubicBezTo>
                  <a:pt x="830" y="7173"/>
                  <a:pt x="862" y="7186"/>
                  <a:pt x="892" y="7186"/>
                </a:cubicBezTo>
                <a:cubicBezTo>
                  <a:pt x="959" y="7186"/>
                  <a:pt x="1019" y="7121"/>
                  <a:pt x="981" y="7039"/>
                </a:cubicBezTo>
                <a:cubicBezTo>
                  <a:pt x="513" y="6038"/>
                  <a:pt x="436" y="4926"/>
                  <a:pt x="989" y="3935"/>
                </a:cubicBezTo>
                <a:cubicBezTo>
                  <a:pt x="1263" y="3445"/>
                  <a:pt x="1682" y="3023"/>
                  <a:pt x="2199" y="2793"/>
                </a:cubicBezTo>
                <a:cubicBezTo>
                  <a:pt x="2403" y="2703"/>
                  <a:pt x="2634" y="2656"/>
                  <a:pt x="2860" y="2656"/>
                </a:cubicBezTo>
                <a:cubicBezTo>
                  <a:pt x="2911" y="2656"/>
                  <a:pt x="2961" y="2658"/>
                  <a:pt x="3011" y="2663"/>
                </a:cubicBezTo>
                <a:cubicBezTo>
                  <a:pt x="3027" y="2818"/>
                  <a:pt x="3062" y="2969"/>
                  <a:pt x="3125" y="3110"/>
                </a:cubicBezTo>
                <a:cubicBezTo>
                  <a:pt x="3245" y="3383"/>
                  <a:pt x="3518" y="3592"/>
                  <a:pt x="3791" y="3592"/>
                </a:cubicBezTo>
                <a:cubicBezTo>
                  <a:pt x="3935" y="3592"/>
                  <a:pt x="4079" y="3534"/>
                  <a:pt x="4200" y="3396"/>
                </a:cubicBezTo>
                <a:cubicBezTo>
                  <a:pt x="4232" y="3359"/>
                  <a:pt x="4257" y="3304"/>
                  <a:pt x="4237" y="3256"/>
                </a:cubicBezTo>
                <a:cubicBezTo>
                  <a:pt x="4069" y="2828"/>
                  <a:pt x="3711" y="2536"/>
                  <a:pt x="3289" y="2417"/>
                </a:cubicBezTo>
                <a:cubicBezTo>
                  <a:pt x="3291" y="2367"/>
                  <a:pt x="3293" y="2318"/>
                  <a:pt x="3298" y="2270"/>
                </a:cubicBezTo>
                <a:cubicBezTo>
                  <a:pt x="3345" y="1821"/>
                  <a:pt x="3558" y="1390"/>
                  <a:pt x="3865" y="1065"/>
                </a:cubicBezTo>
                <a:cubicBezTo>
                  <a:pt x="4160" y="752"/>
                  <a:pt x="4542" y="538"/>
                  <a:pt x="4954" y="418"/>
                </a:cubicBezTo>
                <a:cubicBezTo>
                  <a:pt x="5378" y="294"/>
                  <a:pt x="5797" y="312"/>
                  <a:pt x="6229" y="265"/>
                </a:cubicBezTo>
                <a:cubicBezTo>
                  <a:pt x="6321" y="257"/>
                  <a:pt x="6342" y="136"/>
                  <a:pt x="6251" y="103"/>
                </a:cubicBezTo>
                <a:cubicBezTo>
                  <a:pt x="6045" y="33"/>
                  <a:pt x="5830" y="0"/>
                  <a:pt x="5613" y="0"/>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g2a2663abdf2_0_612"/>
          <p:cNvSpPr/>
          <p:nvPr/>
        </p:nvSpPr>
        <p:spPr>
          <a:xfrm rot="5826557">
            <a:off x="6785188" y="565117"/>
            <a:ext cx="203970" cy="301312"/>
          </a:xfrm>
          <a:custGeom>
            <a:avLst/>
            <a:gdLst/>
            <a:ahLst/>
            <a:cxnLst/>
            <a:rect l="l" t="t" r="r" b="b"/>
            <a:pathLst>
              <a:path w="4754" h="7029" extrusionOk="0">
                <a:moveTo>
                  <a:pt x="2599" y="3387"/>
                </a:moveTo>
                <a:cubicBezTo>
                  <a:pt x="2781" y="3387"/>
                  <a:pt x="2858" y="3639"/>
                  <a:pt x="2782" y="3819"/>
                </a:cubicBezTo>
                <a:cubicBezTo>
                  <a:pt x="2736" y="3928"/>
                  <a:pt x="2668" y="4016"/>
                  <a:pt x="2580" y="4094"/>
                </a:cubicBezTo>
                <a:cubicBezTo>
                  <a:pt x="2453" y="4203"/>
                  <a:pt x="2326" y="4271"/>
                  <a:pt x="2199" y="4313"/>
                </a:cubicBezTo>
                <a:cubicBezTo>
                  <a:pt x="2198" y="4274"/>
                  <a:pt x="2192" y="4238"/>
                  <a:pt x="2193" y="4200"/>
                </a:cubicBezTo>
                <a:cubicBezTo>
                  <a:pt x="2194" y="3961"/>
                  <a:pt x="2218" y="3564"/>
                  <a:pt x="2463" y="3427"/>
                </a:cubicBezTo>
                <a:cubicBezTo>
                  <a:pt x="2513" y="3399"/>
                  <a:pt x="2558" y="3387"/>
                  <a:pt x="2599" y="3387"/>
                </a:cubicBezTo>
                <a:close/>
                <a:moveTo>
                  <a:pt x="1052" y="0"/>
                </a:moveTo>
                <a:cubicBezTo>
                  <a:pt x="1045" y="0"/>
                  <a:pt x="1037" y="2"/>
                  <a:pt x="1031" y="7"/>
                </a:cubicBezTo>
                <a:cubicBezTo>
                  <a:pt x="197" y="653"/>
                  <a:pt x="0" y="1961"/>
                  <a:pt x="230" y="2939"/>
                </a:cubicBezTo>
                <a:cubicBezTo>
                  <a:pt x="417" y="3740"/>
                  <a:pt x="1021" y="4608"/>
                  <a:pt x="1900" y="4608"/>
                </a:cubicBezTo>
                <a:cubicBezTo>
                  <a:pt x="1918" y="4608"/>
                  <a:pt x="1936" y="4607"/>
                  <a:pt x="1954" y="4607"/>
                </a:cubicBezTo>
                <a:cubicBezTo>
                  <a:pt x="2000" y="4888"/>
                  <a:pt x="2073" y="5144"/>
                  <a:pt x="2145" y="5304"/>
                </a:cubicBezTo>
                <a:cubicBezTo>
                  <a:pt x="2370" y="5809"/>
                  <a:pt x="2738" y="6248"/>
                  <a:pt x="3192" y="6563"/>
                </a:cubicBezTo>
                <a:cubicBezTo>
                  <a:pt x="3503" y="6781"/>
                  <a:pt x="3967" y="7028"/>
                  <a:pt x="4386" y="7028"/>
                </a:cubicBezTo>
                <a:cubicBezTo>
                  <a:pt x="4483" y="7028"/>
                  <a:pt x="4578" y="7015"/>
                  <a:pt x="4669" y="6985"/>
                </a:cubicBezTo>
                <a:cubicBezTo>
                  <a:pt x="4725" y="6967"/>
                  <a:pt x="4753" y="6871"/>
                  <a:pt x="4684" y="6840"/>
                </a:cubicBezTo>
                <a:cubicBezTo>
                  <a:pt x="4287" y="6671"/>
                  <a:pt x="3871" y="6647"/>
                  <a:pt x="3489" y="6416"/>
                </a:cubicBezTo>
                <a:cubicBezTo>
                  <a:pt x="3110" y="6188"/>
                  <a:pt x="2791" y="5865"/>
                  <a:pt x="2562" y="5488"/>
                </a:cubicBezTo>
                <a:cubicBezTo>
                  <a:pt x="2390" y="5206"/>
                  <a:pt x="2271" y="4893"/>
                  <a:pt x="2219" y="4568"/>
                </a:cubicBezTo>
                <a:cubicBezTo>
                  <a:pt x="2574" y="4483"/>
                  <a:pt x="2906" y="4255"/>
                  <a:pt x="3047" y="3911"/>
                </a:cubicBezTo>
                <a:cubicBezTo>
                  <a:pt x="3190" y="3560"/>
                  <a:pt x="3082" y="3120"/>
                  <a:pt x="2649" y="3100"/>
                </a:cubicBezTo>
                <a:cubicBezTo>
                  <a:pt x="2636" y="3099"/>
                  <a:pt x="2622" y="3099"/>
                  <a:pt x="2609" y="3099"/>
                </a:cubicBezTo>
                <a:cubicBezTo>
                  <a:pt x="1990" y="3099"/>
                  <a:pt x="1866" y="3739"/>
                  <a:pt x="1921" y="4354"/>
                </a:cubicBezTo>
                <a:cubicBezTo>
                  <a:pt x="1250" y="4346"/>
                  <a:pt x="660" y="3553"/>
                  <a:pt x="497" y="2918"/>
                </a:cubicBezTo>
                <a:cubicBezTo>
                  <a:pt x="227" y="1865"/>
                  <a:pt x="609" y="963"/>
                  <a:pt x="1077" y="43"/>
                </a:cubicBezTo>
                <a:cubicBezTo>
                  <a:pt x="1089" y="20"/>
                  <a:pt x="1072" y="0"/>
                  <a:pt x="1052" y="0"/>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47" name="Google Shape;247;g2a2663abdf2_0_612"/>
          <p:cNvGrpSpPr/>
          <p:nvPr/>
        </p:nvGrpSpPr>
        <p:grpSpPr>
          <a:xfrm>
            <a:off x="165880" y="2971942"/>
            <a:ext cx="841539" cy="740151"/>
            <a:chOff x="3559000" y="2930025"/>
            <a:chExt cx="490350" cy="431625"/>
          </a:xfrm>
        </p:grpSpPr>
        <p:sp>
          <p:nvSpPr>
            <p:cNvPr id="248" name="Google Shape;248;g2a2663abdf2_0_612"/>
            <p:cNvSpPr/>
            <p:nvPr/>
          </p:nvSpPr>
          <p:spPr>
            <a:xfrm>
              <a:off x="3669250" y="2930025"/>
              <a:ext cx="99575" cy="185725"/>
            </a:xfrm>
            <a:custGeom>
              <a:avLst/>
              <a:gdLst/>
              <a:ahLst/>
              <a:cxnLst/>
              <a:rect l="l" t="t" r="r" b="b"/>
              <a:pathLst>
                <a:path w="3983" h="7429" extrusionOk="0">
                  <a:moveTo>
                    <a:pt x="1237" y="0"/>
                  </a:moveTo>
                  <a:cubicBezTo>
                    <a:pt x="1185" y="0"/>
                    <a:pt x="1139" y="34"/>
                    <a:pt x="1114" y="86"/>
                  </a:cubicBezTo>
                  <a:cubicBezTo>
                    <a:pt x="905" y="539"/>
                    <a:pt x="700" y="998"/>
                    <a:pt x="574" y="1482"/>
                  </a:cubicBezTo>
                  <a:cubicBezTo>
                    <a:pt x="514" y="1712"/>
                    <a:pt x="475" y="1948"/>
                    <a:pt x="465" y="2186"/>
                  </a:cubicBezTo>
                  <a:cubicBezTo>
                    <a:pt x="459" y="2296"/>
                    <a:pt x="455" y="2421"/>
                    <a:pt x="466" y="2543"/>
                  </a:cubicBezTo>
                  <a:cubicBezTo>
                    <a:pt x="458" y="2540"/>
                    <a:pt x="450" y="2535"/>
                    <a:pt x="443" y="2531"/>
                  </a:cubicBezTo>
                  <a:cubicBezTo>
                    <a:pt x="356" y="2482"/>
                    <a:pt x="266" y="2439"/>
                    <a:pt x="173" y="2407"/>
                  </a:cubicBezTo>
                  <a:cubicBezTo>
                    <a:pt x="161" y="2402"/>
                    <a:pt x="149" y="2401"/>
                    <a:pt x="137" y="2401"/>
                  </a:cubicBezTo>
                  <a:cubicBezTo>
                    <a:pt x="66" y="2401"/>
                    <a:pt x="1" y="2470"/>
                    <a:pt x="19" y="2543"/>
                  </a:cubicBezTo>
                  <a:cubicBezTo>
                    <a:pt x="90" y="2822"/>
                    <a:pt x="175" y="3093"/>
                    <a:pt x="273" y="3361"/>
                  </a:cubicBezTo>
                  <a:cubicBezTo>
                    <a:pt x="320" y="3490"/>
                    <a:pt x="367" y="3621"/>
                    <a:pt x="423" y="3746"/>
                  </a:cubicBezTo>
                  <a:cubicBezTo>
                    <a:pt x="430" y="3762"/>
                    <a:pt x="440" y="3780"/>
                    <a:pt x="447" y="3797"/>
                  </a:cubicBezTo>
                  <a:cubicBezTo>
                    <a:pt x="363" y="3741"/>
                    <a:pt x="279" y="3688"/>
                    <a:pt x="197" y="3634"/>
                  </a:cubicBezTo>
                  <a:cubicBezTo>
                    <a:pt x="178" y="3621"/>
                    <a:pt x="157" y="3615"/>
                    <a:pt x="136" y="3615"/>
                  </a:cubicBezTo>
                  <a:cubicBezTo>
                    <a:pt x="67" y="3615"/>
                    <a:pt x="2" y="3678"/>
                    <a:pt x="19" y="3754"/>
                  </a:cubicBezTo>
                  <a:cubicBezTo>
                    <a:pt x="106" y="4124"/>
                    <a:pt x="238" y="4480"/>
                    <a:pt x="414" y="4818"/>
                  </a:cubicBezTo>
                  <a:cubicBezTo>
                    <a:pt x="498" y="4981"/>
                    <a:pt x="591" y="5143"/>
                    <a:pt x="697" y="5293"/>
                  </a:cubicBezTo>
                  <a:cubicBezTo>
                    <a:pt x="736" y="5346"/>
                    <a:pt x="774" y="5397"/>
                    <a:pt x="815" y="5447"/>
                  </a:cubicBezTo>
                  <a:cubicBezTo>
                    <a:pt x="701" y="5402"/>
                    <a:pt x="595" y="5346"/>
                    <a:pt x="491" y="5280"/>
                  </a:cubicBezTo>
                  <a:cubicBezTo>
                    <a:pt x="470" y="5267"/>
                    <a:pt x="448" y="5261"/>
                    <a:pt x="427" y="5261"/>
                  </a:cubicBezTo>
                  <a:cubicBezTo>
                    <a:pt x="369" y="5261"/>
                    <a:pt x="318" y="5307"/>
                    <a:pt x="309" y="5372"/>
                  </a:cubicBezTo>
                  <a:cubicBezTo>
                    <a:pt x="280" y="5588"/>
                    <a:pt x="454" y="5799"/>
                    <a:pt x="576" y="5962"/>
                  </a:cubicBezTo>
                  <a:cubicBezTo>
                    <a:pt x="723" y="6156"/>
                    <a:pt x="898" y="6328"/>
                    <a:pt x="1086" y="6484"/>
                  </a:cubicBezTo>
                  <a:cubicBezTo>
                    <a:pt x="1273" y="6641"/>
                    <a:pt x="1473" y="6780"/>
                    <a:pt x="1683" y="6904"/>
                  </a:cubicBezTo>
                  <a:cubicBezTo>
                    <a:pt x="1761" y="6951"/>
                    <a:pt x="1843" y="6993"/>
                    <a:pt x="1926" y="7034"/>
                  </a:cubicBezTo>
                  <a:cubicBezTo>
                    <a:pt x="2147" y="7185"/>
                    <a:pt x="2385" y="7314"/>
                    <a:pt x="2631" y="7421"/>
                  </a:cubicBezTo>
                  <a:cubicBezTo>
                    <a:pt x="2643" y="7426"/>
                    <a:pt x="2657" y="7429"/>
                    <a:pt x="2672" y="7429"/>
                  </a:cubicBezTo>
                  <a:cubicBezTo>
                    <a:pt x="2705" y="7429"/>
                    <a:pt x="2740" y="7416"/>
                    <a:pt x="2762" y="7394"/>
                  </a:cubicBezTo>
                  <a:cubicBezTo>
                    <a:pt x="3494" y="6672"/>
                    <a:pt x="3705" y="5579"/>
                    <a:pt x="3955" y="4623"/>
                  </a:cubicBezTo>
                  <a:cubicBezTo>
                    <a:pt x="3982" y="4517"/>
                    <a:pt x="3981" y="4424"/>
                    <a:pt x="3914" y="4335"/>
                  </a:cubicBezTo>
                  <a:cubicBezTo>
                    <a:pt x="3893" y="4308"/>
                    <a:pt x="3861" y="4296"/>
                    <a:pt x="3828" y="4296"/>
                  </a:cubicBezTo>
                  <a:cubicBezTo>
                    <a:pt x="3809" y="4296"/>
                    <a:pt x="3790" y="4301"/>
                    <a:pt x="3773" y="4308"/>
                  </a:cubicBezTo>
                  <a:cubicBezTo>
                    <a:pt x="3715" y="4333"/>
                    <a:pt x="3658" y="4357"/>
                    <a:pt x="3602" y="4383"/>
                  </a:cubicBezTo>
                  <a:cubicBezTo>
                    <a:pt x="3628" y="4267"/>
                    <a:pt x="3649" y="4150"/>
                    <a:pt x="3663" y="4033"/>
                  </a:cubicBezTo>
                  <a:cubicBezTo>
                    <a:pt x="3700" y="3731"/>
                    <a:pt x="3696" y="3427"/>
                    <a:pt x="3657" y="3126"/>
                  </a:cubicBezTo>
                  <a:cubicBezTo>
                    <a:pt x="3637" y="2979"/>
                    <a:pt x="3611" y="2830"/>
                    <a:pt x="3569" y="2688"/>
                  </a:cubicBezTo>
                  <a:cubicBezTo>
                    <a:pt x="3536" y="2572"/>
                    <a:pt x="3505" y="2404"/>
                    <a:pt x="3407" y="2321"/>
                  </a:cubicBezTo>
                  <a:cubicBezTo>
                    <a:pt x="3370" y="2291"/>
                    <a:pt x="3335" y="2278"/>
                    <a:pt x="3300" y="2278"/>
                  </a:cubicBezTo>
                  <a:cubicBezTo>
                    <a:pt x="3242" y="2278"/>
                    <a:pt x="3189" y="2313"/>
                    <a:pt x="3143" y="2360"/>
                  </a:cubicBezTo>
                  <a:cubicBezTo>
                    <a:pt x="3150" y="2297"/>
                    <a:pt x="3148" y="2232"/>
                    <a:pt x="3146" y="2170"/>
                  </a:cubicBezTo>
                  <a:cubicBezTo>
                    <a:pt x="3137" y="1987"/>
                    <a:pt x="3099" y="1813"/>
                    <a:pt x="3032" y="1644"/>
                  </a:cubicBezTo>
                  <a:cubicBezTo>
                    <a:pt x="2983" y="1517"/>
                    <a:pt x="2893" y="1292"/>
                    <a:pt x="2728" y="1292"/>
                  </a:cubicBezTo>
                  <a:cubicBezTo>
                    <a:pt x="2715" y="1292"/>
                    <a:pt x="2702" y="1293"/>
                    <a:pt x="2689" y="1296"/>
                  </a:cubicBezTo>
                  <a:cubicBezTo>
                    <a:pt x="2619" y="1311"/>
                    <a:pt x="2582" y="1368"/>
                    <a:pt x="2554" y="1432"/>
                  </a:cubicBezTo>
                  <a:cubicBezTo>
                    <a:pt x="2554" y="1430"/>
                    <a:pt x="2553" y="1429"/>
                    <a:pt x="2553" y="1427"/>
                  </a:cubicBezTo>
                  <a:cubicBezTo>
                    <a:pt x="2465" y="1232"/>
                    <a:pt x="2353" y="1050"/>
                    <a:pt x="2228" y="877"/>
                  </a:cubicBezTo>
                  <a:cubicBezTo>
                    <a:pt x="1980" y="535"/>
                    <a:pt x="1664" y="243"/>
                    <a:pt x="1305" y="19"/>
                  </a:cubicBezTo>
                  <a:cubicBezTo>
                    <a:pt x="1282" y="6"/>
                    <a:pt x="1259" y="0"/>
                    <a:pt x="1237"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g2a2663abdf2_0_612"/>
            <p:cNvSpPr/>
            <p:nvPr/>
          </p:nvSpPr>
          <p:spPr>
            <a:xfrm>
              <a:off x="3674100" y="2930025"/>
              <a:ext cx="87500" cy="185700"/>
            </a:xfrm>
            <a:custGeom>
              <a:avLst/>
              <a:gdLst/>
              <a:ahLst/>
              <a:cxnLst/>
              <a:rect l="l" t="t" r="r" b="b"/>
              <a:pathLst>
                <a:path w="3500" h="7428" extrusionOk="0">
                  <a:moveTo>
                    <a:pt x="1044" y="1"/>
                  </a:moveTo>
                  <a:cubicBezTo>
                    <a:pt x="1024" y="1"/>
                    <a:pt x="1005" y="6"/>
                    <a:pt x="987" y="16"/>
                  </a:cubicBezTo>
                  <a:cubicBezTo>
                    <a:pt x="957" y="486"/>
                    <a:pt x="996" y="964"/>
                    <a:pt x="1040" y="1428"/>
                  </a:cubicBezTo>
                  <a:cubicBezTo>
                    <a:pt x="1055" y="1574"/>
                    <a:pt x="1071" y="1720"/>
                    <a:pt x="1089" y="1866"/>
                  </a:cubicBezTo>
                  <a:cubicBezTo>
                    <a:pt x="1034" y="1794"/>
                    <a:pt x="982" y="1721"/>
                    <a:pt x="926" y="1651"/>
                  </a:cubicBezTo>
                  <a:cubicBezTo>
                    <a:pt x="806" y="1497"/>
                    <a:pt x="691" y="1338"/>
                    <a:pt x="585" y="1175"/>
                  </a:cubicBezTo>
                  <a:cubicBezTo>
                    <a:pt x="560" y="1137"/>
                    <a:pt x="537" y="1100"/>
                    <a:pt x="512" y="1061"/>
                  </a:cubicBezTo>
                  <a:cubicBezTo>
                    <a:pt x="484" y="1138"/>
                    <a:pt x="458" y="1217"/>
                    <a:pt x="434" y="1295"/>
                  </a:cubicBezTo>
                  <a:cubicBezTo>
                    <a:pt x="543" y="1455"/>
                    <a:pt x="659" y="1611"/>
                    <a:pt x="779" y="1761"/>
                  </a:cubicBezTo>
                  <a:cubicBezTo>
                    <a:pt x="844" y="1843"/>
                    <a:pt x="915" y="1920"/>
                    <a:pt x="988" y="1995"/>
                  </a:cubicBezTo>
                  <a:cubicBezTo>
                    <a:pt x="1029" y="2036"/>
                    <a:pt x="1071" y="2078"/>
                    <a:pt x="1122" y="2103"/>
                  </a:cubicBezTo>
                  <a:cubicBezTo>
                    <a:pt x="1171" y="2457"/>
                    <a:pt x="1230" y="2809"/>
                    <a:pt x="1298" y="3159"/>
                  </a:cubicBezTo>
                  <a:cubicBezTo>
                    <a:pt x="1308" y="3211"/>
                    <a:pt x="1320" y="3263"/>
                    <a:pt x="1330" y="3315"/>
                  </a:cubicBezTo>
                  <a:cubicBezTo>
                    <a:pt x="1330" y="3317"/>
                    <a:pt x="1329" y="3319"/>
                    <a:pt x="1327" y="3320"/>
                  </a:cubicBezTo>
                  <a:cubicBezTo>
                    <a:pt x="1325" y="3330"/>
                    <a:pt x="1329" y="3340"/>
                    <a:pt x="1335" y="3345"/>
                  </a:cubicBezTo>
                  <a:cubicBezTo>
                    <a:pt x="1404" y="3687"/>
                    <a:pt x="1480" y="4027"/>
                    <a:pt x="1560" y="4366"/>
                  </a:cubicBezTo>
                  <a:cubicBezTo>
                    <a:pt x="1511" y="4332"/>
                    <a:pt x="1454" y="4304"/>
                    <a:pt x="1409" y="4277"/>
                  </a:cubicBezTo>
                  <a:cubicBezTo>
                    <a:pt x="1284" y="4199"/>
                    <a:pt x="1162" y="4117"/>
                    <a:pt x="1042" y="4033"/>
                  </a:cubicBezTo>
                  <a:cubicBezTo>
                    <a:pt x="785" y="3850"/>
                    <a:pt x="539" y="3649"/>
                    <a:pt x="307" y="3435"/>
                  </a:cubicBezTo>
                  <a:cubicBezTo>
                    <a:pt x="200" y="3338"/>
                    <a:pt x="100" y="3235"/>
                    <a:pt x="1" y="3130"/>
                  </a:cubicBezTo>
                  <a:lnTo>
                    <a:pt x="1" y="3130"/>
                  </a:lnTo>
                  <a:cubicBezTo>
                    <a:pt x="27" y="3208"/>
                    <a:pt x="52" y="3286"/>
                    <a:pt x="79" y="3362"/>
                  </a:cubicBezTo>
                  <a:cubicBezTo>
                    <a:pt x="101" y="3423"/>
                    <a:pt x="125" y="3486"/>
                    <a:pt x="148" y="3548"/>
                  </a:cubicBezTo>
                  <a:cubicBezTo>
                    <a:pt x="152" y="3550"/>
                    <a:pt x="154" y="3554"/>
                    <a:pt x="158" y="3557"/>
                  </a:cubicBezTo>
                  <a:cubicBezTo>
                    <a:pt x="396" y="3777"/>
                    <a:pt x="647" y="3980"/>
                    <a:pt x="913" y="4165"/>
                  </a:cubicBezTo>
                  <a:cubicBezTo>
                    <a:pt x="1046" y="4258"/>
                    <a:pt x="1181" y="4345"/>
                    <a:pt x="1321" y="4428"/>
                  </a:cubicBezTo>
                  <a:cubicBezTo>
                    <a:pt x="1399" y="4475"/>
                    <a:pt x="1504" y="4550"/>
                    <a:pt x="1603" y="4550"/>
                  </a:cubicBezTo>
                  <a:cubicBezTo>
                    <a:pt x="1753" y="5168"/>
                    <a:pt x="1915" y="5784"/>
                    <a:pt x="2083" y="6396"/>
                  </a:cubicBezTo>
                  <a:cubicBezTo>
                    <a:pt x="1977" y="6328"/>
                    <a:pt x="1858" y="6277"/>
                    <a:pt x="1746" y="6217"/>
                  </a:cubicBezTo>
                  <a:cubicBezTo>
                    <a:pt x="1588" y="6133"/>
                    <a:pt x="1431" y="6046"/>
                    <a:pt x="1279" y="5953"/>
                  </a:cubicBezTo>
                  <a:cubicBezTo>
                    <a:pt x="1022" y="5793"/>
                    <a:pt x="777" y="5610"/>
                    <a:pt x="547" y="5413"/>
                  </a:cubicBezTo>
                  <a:cubicBezTo>
                    <a:pt x="460" y="5374"/>
                    <a:pt x="377" y="5331"/>
                    <a:pt x="298" y="5280"/>
                  </a:cubicBezTo>
                  <a:cubicBezTo>
                    <a:pt x="277" y="5267"/>
                    <a:pt x="255" y="5261"/>
                    <a:pt x="234" y="5261"/>
                  </a:cubicBezTo>
                  <a:cubicBezTo>
                    <a:pt x="189" y="5261"/>
                    <a:pt x="148" y="5289"/>
                    <a:pt x="128" y="5332"/>
                  </a:cubicBezTo>
                  <a:cubicBezTo>
                    <a:pt x="180" y="5381"/>
                    <a:pt x="232" y="5429"/>
                    <a:pt x="284" y="5474"/>
                  </a:cubicBezTo>
                  <a:cubicBezTo>
                    <a:pt x="560" y="5718"/>
                    <a:pt x="861" y="5932"/>
                    <a:pt x="1179" y="6117"/>
                  </a:cubicBezTo>
                  <a:cubicBezTo>
                    <a:pt x="1330" y="6204"/>
                    <a:pt x="1484" y="6289"/>
                    <a:pt x="1644" y="6357"/>
                  </a:cubicBezTo>
                  <a:cubicBezTo>
                    <a:pt x="1795" y="6421"/>
                    <a:pt x="1951" y="6491"/>
                    <a:pt x="2113" y="6505"/>
                  </a:cubicBezTo>
                  <a:cubicBezTo>
                    <a:pt x="2119" y="6522"/>
                    <a:pt x="2123" y="6540"/>
                    <a:pt x="2128" y="6556"/>
                  </a:cubicBezTo>
                  <a:cubicBezTo>
                    <a:pt x="2206" y="6843"/>
                    <a:pt x="2294" y="7127"/>
                    <a:pt x="2404" y="7403"/>
                  </a:cubicBezTo>
                  <a:lnTo>
                    <a:pt x="2440" y="7419"/>
                  </a:lnTo>
                  <a:cubicBezTo>
                    <a:pt x="2452" y="7425"/>
                    <a:pt x="2466" y="7427"/>
                    <a:pt x="2481" y="7427"/>
                  </a:cubicBezTo>
                  <a:cubicBezTo>
                    <a:pt x="2514" y="7427"/>
                    <a:pt x="2550" y="7414"/>
                    <a:pt x="2571" y="7392"/>
                  </a:cubicBezTo>
                  <a:cubicBezTo>
                    <a:pt x="2585" y="7379"/>
                    <a:pt x="2597" y="7365"/>
                    <a:pt x="2611" y="7350"/>
                  </a:cubicBezTo>
                  <a:cubicBezTo>
                    <a:pt x="2518" y="7116"/>
                    <a:pt x="2442" y="6877"/>
                    <a:pt x="2372" y="6636"/>
                  </a:cubicBezTo>
                  <a:cubicBezTo>
                    <a:pt x="2274" y="6297"/>
                    <a:pt x="2183" y="5956"/>
                    <a:pt x="2093" y="5615"/>
                  </a:cubicBezTo>
                  <a:cubicBezTo>
                    <a:pt x="2154" y="5608"/>
                    <a:pt x="2204" y="5559"/>
                    <a:pt x="2251" y="5518"/>
                  </a:cubicBezTo>
                  <a:cubicBezTo>
                    <a:pt x="2320" y="5455"/>
                    <a:pt x="2388" y="5390"/>
                    <a:pt x="2454" y="5326"/>
                  </a:cubicBezTo>
                  <a:cubicBezTo>
                    <a:pt x="2593" y="5187"/>
                    <a:pt x="2721" y="5041"/>
                    <a:pt x="2842" y="4888"/>
                  </a:cubicBezTo>
                  <a:cubicBezTo>
                    <a:pt x="3082" y="4581"/>
                    <a:pt x="3291" y="4248"/>
                    <a:pt x="3466" y="3901"/>
                  </a:cubicBezTo>
                  <a:cubicBezTo>
                    <a:pt x="3473" y="3885"/>
                    <a:pt x="3480" y="3870"/>
                    <a:pt x="3488" y="3854"/>
                  </a:cubicBezTo>
                  <a:cubicBezTo>
                    <a:pt x="3499" y="3674"/>
                    <a:pt x="3498" y="3494"/>
                    <a:pt x="3484" y="3315"/>
                  </a:cubicBezTo>
                  <a:cubicBezTo>
                    <a:pt x="3421" y="3486"/>
                    <a:pt x="3351" y="3656"/>
                    <a:pt x="3269" y="3823"/>
                  </a:cubicBezTo>
                  <a:cubicBezTo>
                    <a:pt x="3102" y="4162"/>
                    <a:pt x="2901" y="4483"/>
                    <a:pt x="2670" y="4782"/>
                  </a:cubicBezTo>
                  <a:cubicBezTo>
                    <a:pt x="2557" y="4929"/>
                    <a:pt x="2435" y="5071"/>
                    <a:pt x="2311" y="5210"/>
                  </a:cubicBezTo>
                  <a:cubicBezTo>
                    <a:pt x="2247" y="5281"/>
                    <a:pt x="2180" y="5351"/>
                    <a:pt x="2112" y="5419"/>
                  </a:cubicBezTo>
                  <a:cubicBezTo>
                    <a:pt x="2093" y="5437"/>
                    <a:pt x="2075" y="5456"/>
                    <a:pt x="2059" y="5476"/>
                  </a:cubicBezTo>
                  <a:cubicBezTo>
                    <a:pt x="2014" y="5306"/>
                    <a:pt x="1971" y="5137"/>
                    <a:pt x="1928" y="4967"/>
                  </a:cubicBezTo>
                  <a:cubicBezTo>
                    <a:pt x="1778" y="4382"/>
                    <a:pt x="1637" y="3793"/>
                    <a:pt x="1517" y="3199"/>
                  </a:cubicBezTo>
                  <a:cubicBezTo>
                    <a:pt x="1673" y="3028"/>
                    <a:pt x="1790" y="2820"/>
                    <a:pt x="1905" y="2620"/>
                  </a:cubicBezTo>
                  <a:cubicBezTo>
                    <a:pt x="2064" y="2342"/>
                    <a:pt x="2206" y="2053"/>
                    <a:pt x="2325" y="1755"/>
                  </a:cubicBezTo>
                  <a:cubicBezTo>
                    <a:pt x="2385" y="1605"/>
                    <a:pt x="2440" y="1453"/>
                    <a:pt x="2491" y="1300"/>
                  </a:cubicBezTo>
                  <a:lnTo>
                    <a:pt x="2491" y="1300"/>
                  </a:lnTo>
                  <a:cubicBezTo>
                    <a:pt x="2421" y="1320"/>
                    <a:pt x="2385" y="1373"/>
                    <a:pt x="2359" y="1434"/>
                  </a:cubicBezTo>
                  <a:cubicBezTo>
                    <a:pt x="2359" y="1432"/>
                    <a:pt x="2357" y="1430"/>
                    <a:pt x="2357" y="1429"/>
                  </a:cubicBezTo>
                  <a:cubicBezTo>
                    <a:pt x="2330" y="1369"/>
                    <a:pt x="2301" y="1312"/>
                    <a:pt x="2270" y="1254"/>
                  </a:cubicBezTo>
                  <a:cubicBezTo>
                    <a:pt x="2223" y="1397"/>
                    <a:pt x="2174" y="1536"/>
                    <a:pt x="2120" y="1675"/>
                  </a:cubicBezTo>
                  <a:cubicBezTo>
                    <a:pt x="2011" y="1952"/>
                    <a:pt x="1889" y="2227"/>
                    <a:pt x="1753" y="2492"/>
                  </a:cubicBezTo>
                  <a:cubicBezTo>
                    <a:pt x="1665" y="2661"/>
                    <a:pt x="1562" y="2824"/>
                    <a:pt x="1472" y="2993"/>
                  </a:cubicBezTo>
                  <a:cubicBezTo>
                    <a:pt x="1383" y="2534"/>
                    <a:pt x="1308" y="2072"/>
                    <a:pt x="1254" y="1608"/>
                  </a:cubicBezTo>
                  <a:cubicBezTo>
                    <a:pt x="1195" y="1089"/>
                    <a:pt x="1181" y="569"/>
                    <a:pt x="1153" y="49"/>
                  </a:cubicBezTo>
                  <a:cubicBezTo>
                    <a:pt x="1138" y="39"/>
                    <a:pt x="1126" y="31"/>
                    <a:pt x="1111" y="21"/>
                  </a:cubicBezTo>
                  <a:cubicBezTo>
                    <a:pt x="1089" y="7"/>
                    <a:pt x="1066" y="1"/>
                    <a:pt x="1044"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g2a2663abdf2_0_612"/>
            <p:cNvSpPr/>
            <p:nvPr/>
          </p:nvSpPr>
          <p:spPr>
            <a:xfrm>
              <a:off x="3822825" y="3134375"/>
              <a:ext cx="226525" cy="112825"/>
            </a:xfrm>
            <a:custGeom>
              <a:avLst/>
              <a:gdLst/>
              <a:ahLst/>
              <a:cxnLst/>
              <a:rect l="l" t="t" r="r" b="b"/>
              <a:pathLst>
                <a:path w="9061" h="4513" extrusionOk="0">
                  <a:moveTo>
                    <a:pt x="2818" y="1"/>
                  </a:moveTo>
                  <a:cubicBezTo>
                    <a:pt x="2612" y="1"/>
                    <a:pt x="2395" y="114"/>
                    <a:pt x="2222" y="198"/>
                  </a:cubicBezTo>
                  <a:cubicBezTo>
                    <a:pt x="1959" y="325"/>
                    <a:pt x="1717" y="488"/>
                    <a:pt x="1490" y="670"/>
                  </a:cubicBezTo>
                  <a:cubicBezTo>
                    <a:pt x="1263" y="850"/>
                    <a:pt x="1054" y="1052"/>
                    <a:pt x="860" y="1266"/>
                  </a:cubicBezTo>
                  <a:cubicBezTo>
                    <a:pt x="786" y="1347"/>
                    <a:pt x="717" y="1432"/>
                    <a:pt x="649" y="1517"/>
                  </a:cubicBezTo>
                  <a:cubicBezTo>
                    <a:pt x="420" y="1741"/>
                    <a:pt x="214" y="1987"/>
                    <a:pt x="29" y="2248"/>
                  </a:cubicBezTo>
                  <a:cubicBezTo>
                    <a:pt x="0" y="2292"/>
                    <a:pt x="1" y="2365"/>
                    <a:pt x="29" y="2409"/>
                  </a:cubicBezTo>
                  <a:cubicBezTo>
                    <a:pt x="699" y="3435"/>
                    <a:pt x="1926" y="3941"/>
                    <a:pt x="2983" y="4458"/>
                  </a:cubicBezTo>
                  <a:cubicBezTo>
                    <a:pt x="3051" y="4492"/>
                    <a:pt x="3117" y="4513"/>
                    <a:pt x="3183" y="4513"/>
                  </a:cubicBezTo>
                  <a:cubicBezTo>
                    <a:pt x="3231" y="4513"/>
                    <a:pt x="3279" y="4502"/>
                    <a:pt x="3329" y="4478"/>
                  </a:cubicBezTo>
                  <a:cubicBezTo>
                    <a:pt x="3387" y="4451"/>
                    <a:pt x="3406" y="4379"/>
                    <a:pt x="3395" y="4321"/>
                  </a:cubicBezTo>
                  <a:cubicBezTo>
                    <a:pt x="3380" y="4248"/>
                    <a:pt x="3365" y="4175"/>
                    <a:pt x="3346" y="4103"/>
                  </a:cubicBezTo>
                  <a:lnTo>
                    <a:pt x="3346" y="4103"/>
                  </a:lnTo>
                  <a:cubicBezTo>
                    <a:pt x="3475" y="4160"/>
                    <a:pt x="3607" y="4213"/>
                    <a:pt x="3741" y="4258"/>
                  </a:cubicBezTo>
                  <a:cubicBezTo>
                    <a:pt x="4084" y="4371"/>
                    <a:pt x="4441" y="4439"/>
                    <a:pt x="4801" y="4465"/>
                  </a:cubicBezTo>
                  <a:cubicBezTo>
                    <a:pt x="4899" y="4472"/>
                    <a:pt x="4997" y="4477"/>
                    <a:pt x="5096" y="4477"/>
                  </a:cubicBezTo>
                  <a:cubicBezTo>
                    <a:pt x="5176" y="4477"/>
                    <a:pt x="5255" y="4474"/>
                    <a:pt x="5335" y="4467"/>
                  </a:cubicBezTo>
                  <a:cubicBezTo>
                    <a:pt x="5478" y="4454"/>
                    <a:pt x="5684" y="4457"/>
                    <a:pt x="5801" y="4364"/>
                  </a:cubicBezTo>
                  <a:cubicBezTo>
                    <a:pt x="5919" y="4270"/>
                    <a:pt x="5888" y="4150"/>
                    <a:pt x="5818" y="4046"/>
                  </a:cubicBezTo>
                  <a:lnTo>
                    <a:pt x="5818" y="4046"/>
                  </a:lnTo>
                  <a:cubicBezTo>
                    <a:pt x="5890" y="4070"/>
                    <a:pt x="5966" y="4083"/>
                    <a:pt x="6040" y="4094"/>
                  </a:cubicBezTo>
                  <a:cubicBezTo>
                    <a:pt x="6139" y="4110"/>
                    <a:pt x="6238" y="4118"/>
                    <a:pt x="6337" y="4118"/>
                  </a:cubicBezTo>
                  <a:cubicBezTo>
                    <a:pt x="6451" y="4118"/>
                    <a:pt x="6565" y="4107"/>
                    <a:pt x="6680" y="4087"/>
                  </a:cubicBezTo>
                  <a:cubicBezTo>
                    <a:pt x="6852" y="4057"/>
                    <a:pt x="7167" y="4000"/>
                    <a:pt x="7167" y="3769"/>
                  </a:cubicBezTo>
                  <a:cubicBezTo>
                    <a:pt x="7167" y="3685"/>
                    <a:pt x="7110" y="3625"/>
                    <a:pt x="7042" y="3578"/>
                  </a:cubicBezTo>
                  <a:cubicBezTo>
                    <a:pt x="7043" y="3578"/>
                    <a:pt x="7045" y="3577"/>
                    <a:pt x="7046" y="3577"/>
                  </a:cubicBezTo>
                  <a:cubicBezTo>
                    <a:pt x="7295" y="3521"/>
                    <a:pt x="7535" y="3435"/>
                    <a:pt x="7767" y="3330"/>
                  </a:cubicBezTo>
                  <a:cubicBezTo>
                    <a:pt x="8225" y="3121"/>
                    <a:pt x="8641" y="2821"/>
                    <a:pt x="8986" y="2455"/>
                  </a:cubicBezTo>
                  <a:cubicBezTo>
                    <a:pt x="9060" y="2381"/>
                    <a:pt x="9036" y="2281"/>
                    <a:pt x="8956" y="2221"/>
                  </a:cubicBezTo>
                  <a:cubicBezTo>
                    <a:pt x="8477" y="1870"/>
                    <a:pt x="7990" y="1522"/>
                    <a:pt x="7454" y="1260"/>
                  </a:cubicBezTo>
                  <a:cubicBezTo>
                    <a:pt x="7200" y="1135"/>
                    <a:pt x="6933" y="1032"/>
                    <a:pt x="6657" y="965"/>
                  </a:cubicBezTo>
                  <a:cubicBezTo>
                    <a:pt x="6530" y="933"/>
                    <a:pt x="6384" y="899"/>
                    <a:pt x="6238" y="881"/>
                  </a:cubicBezTo>
                  <a:cubicBezTo>
                    <a:pt x="6244" y="874"/>
                    <a:pt x="6253" y="866"/>
                    <a:pt x="6259" y="858"/>
                  </a:cubicBezTo>
                  <a:cubicBezTo>
                    <a:pt x="6337" y="770"/>
                    <a:pt x="6406" y="675"/>
                    <a:pt x="6467" y="573"/>
                  </a:cubicBezTo>
                  <a:cubicBezTo>
                    <a:pt x="6520" y="485"/>
                    <a:pt x="6453" y="362"/>
                    <a:pt x="6348" y="362"/>
                  </a:cubicBezTo>
                  <a:cubicBezTo>
                    <a:pt x="6347" y="362"/>
                    <a:pt x="6345" y="362"/>
                    <a:pt x="6343" y="362"/>
                  </a:cubicBezTo>
                  <a:cubicBezTo>
                    <a:pt x="6003" y="379"/>
                    <a:pt x="5665" y="412"/>
                    <a:pt x="5327" y="463"/>
                  </a:cubicBezTo>
                  <a:cubicBezTo>
                    <a:pt x="5166" y="488"/>
                    <a:pt x="5002" y="511"/>
                    <a:pt x="4843" y="546"/>
                  </a:cubicBezTo>
                  <a:cubicBezTo>
                    <a:pt x="4821" y="552"/>
                    <a:pt x="4799" y="557"/>
                    <a:pt x="4778" y="563"/>
                  </a:cubicBezTo>
                  <a:cubicBezTo>
                    <a:pt x="4862" y="480"/>
                    <a:pt x="4945" y="392"/>
                    <a:pt x="5028" y="310"/>
                  </a:cubicBezTo>
                  <a:cubicBezTo>
                    <a:pt x="5112" y="227"/>
                    <a:pt x="5051" y="73"/>
                    <a:pt x="4933" y="73"/>
                  </a:cubicBezTo>
                  <a:cubicBezTo>
                    <a:pt x="4932" y="73"/>
                    <a:pt x="4931" y="73"/>
                    <a:pt x="4930" y="73"/>
                  </a:cubicBezTo>
                  <a:cubicBezTo>
                    <a:pt x="4478" y="87"/>
                    <a:pt x="4031" y="155"/>
                    <a:pt x="3595" y="279"/>
                  </a:cubicBezTo>
                  <a:cubicBezTo>
                    <a:pt x="3385" y="339"/>
                    <a:pt x="3173" y="410"/>
                    <a:pt x="2973" y="498"/>
                  </a:cubicBezTo>
                  <a:cubicBezTo>
                    <a:pt x="2902" y="530"/>
                    <a:pt x="2834" y="564"/>
                    <a:pt x="2765" y="599"/>
                  </a:cubicBezTo>
                  <a:cubicBezTo>
                    <a:pt x="2844" y="476"/>
                    <a:pt x="2937" y="365"/>
                    <a:pt x="3037" y="260"/>
                  </a:cubicBezTo>
                  <a:cubicBezTo>
                    <a:pt x="3114" y="178"/>
                    <a:pt x="3074" y="61"/>
                    <a:pt x="2974" y="26"/>
                  </a:cubicBezTo>
                  <a:cubicBezTo>
                    <a:pt x="2923" y="9"/>
                    <a:pt x="2871" y="1"/>
                    <a:pt x="2818"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g2a2663abdf2_0_612"/>
            <p:cNvSpPr/>
            <p:nvPr/>
          </p:nvSpPr>
          <p:spPr>
            <a:xfrm>
              <a:off x="3822950" y="3135650"/>
              <a:ext cx="225825" cy="109925"/>
            </a:xfrm>
            <a:custGeom>
              <a:avLst/>
              <a:gdLst/>
              <a:ahLst/>
              <a:cxnLst/>
              <a:rect l="l" t="t" r="r" b="b"/>
              <a:pathLst>
                <a:path w="9033" h="4397" extrusionOk="0">
                  <a:moveTo>
                    <a:pt x="3017" y="0"/>
                  </a:moveTo>
                  <a:cubicBezTo>
                    <a:pt x="2948" y="49"/>
                    <a:pt x="2880" y="99"/>
                    <a:pt x="2813" y="148"/>
                  </a:cubicBezTo>
                  <a:cubicBezTo>
                    <a:pt x="2463" y="412"/>
                    <a:pt x="2142" y="713"/>
                    <a:pt x="1852" y="1040"/>
                  </a:cubicBezTo>
                  <a:cubicBezTo>
                    <a:pt x="1713" y="1195"/>
                    <a:pt x="1577" y="1355"/>
                    <a:pt x="1461" y="1527"/>
                  </a:cubicBezTo>
                  <a:cubicBezTo>
                    <a:pt x="1351" y="1686"/>
                    <a:pt x="1231" y="1852"/>
                    <a:pt x="1176" y="2039"/>
                  </a:cubicBezTo>
                  <a:lnTo>
                    <a:pt x="1113" y="2043"/>
                  </a:lnTo>
                  <a:cubicBezTo>
                    <a:pt x="760" y="2066"/>
                    <a:pt x="407" y="2101"/>
                    <a:pt x="58" y="2164"/>
                  </a:cubicBezTo>
                  <a:cubicBezTo>
                    <a:pt x="48" y="2177"/>
                    <a:pt x="39" y="2189"/>
                    <a:pt x="30" y="2201"/>
                  </a:cubicBezTo>
                  <a:cubicBezTo>
                    <a:pt x="0" y="2243"/>
                    <a:pt x="2" y="2316"/>
                    <a:pt x="30" y="2361"/>
                  </a:cubicBezTo>
                  <a:cubicBezTo>
                    <a:pt x="43" y="2380"/>
                    <a:pt x="56" y="2398"/>
                    <a:pt x="69" y="2417"/>
                  </a:cubicBezTo>
                  <a:cubicBezTo>
                    <a:pt x="363" y="2364"/>
                    <a:pt x="663" y="2332"/>
                    <a:pt x="961" y="2309"/>
                  </a:cubicBezTo>
                  <a:cubicBezTo>
                    <a:pt x="1379" y="2275"/>
                    <a:pt x="1800" y="2249"/>
                    <a:pt x="2220" y="2227"/>
                  </a:cubicBezTo>
                  <a:lnTo>
                    <a:pt x="2220" y="2227"/>
                  </a:lnTo>
                  <a:cubicBezTo>
                    <a:pt x="2213" y="2300"/>
                    <a:pt x="2259" y="2369"/>
                    <a:pt x="2297" y="2434"/>
                  </a:cubicBezTo>
                  <a:cubicBezTo>
                    <a:pt x="2353" y="2529"/>
                    <a:pt x="2412" y="2624"/>
                    <a:pt x="2473" y="2717"/>
                  </a:cubicBezTo>
                  <a:cubicBezTo>
                    <a:pt x="2600" y="2912"/>
                    <a:pt x="2741" y="3096"/>
                    <a:pt x="2892" y="3275"/>
                  </a:cubicBezTo>
                  <a:cubicBezTo>
                    <a:pt x="3194" y="3628"/>
                    <a:pt x="3533" y="3950"/>
                    <a:pt x="3898" y="4235"/>
                  </a:cubicBezTo>
                  <a:cubicBezTo>
                    <a:pt x="3914" y="4249"/>
                    <a:pt x="3932" y="4260"/>
                    <a:pt x="3948" y="4273"/>
                  </a:cubicBezTo>
                  <a:cubicBezTo>
                    <a:pt x="4154" y="4330"/>
                    <a:pt x="4365" y="4371"/>
                    <a:pt x="4577" y="4397"/>
                  </a:cubicBezTo>
                  <a:cubicBezTo>
                    <a:pt x="4392" y="4283"/>
                    <a:pt x="4211" y="4161"/>
                    <a:pt x="4037" y="4026"/>
                  </a:cubicBezTo>
                  <a:cubicBezTo>
                    <a:pt x="3680" y="3750"/>
                    <a:pt x="3351" y="3439"/>
                    <a:pt x="3058" y="3099"/>
                  </a:cubicBezTo>
                  <a:cubicBezTo>
                    <a:pt x="2913" y="2931"/>
                    <a:pt x="2776" y="2754"/>
                    <a:pt x="2644" y="2576"/>
                  </a:cubicBezTo>
                  <a:cubicBezTo>
                    <a:pt x="2576" y="2483"/>
                    <a:pt x="2511" y="2389"/>
                    <a:pt x="2447" y="2294"/>
                  </a:cubicBezTo>
                  <a:cubicBezTo>
                    <a:pt x="2428" y="2267"/>
                    <a:pt x="2412" y="2241"/>
                    <a:pt x="2392" y="2217"/>
                  </a:cubicBezTo>
                  <a:cubicBezTo>
                    <a:pt x="2600" y="2206"/>
                    <a:pt x="2809" y="2194"/>
                    <a:pt x="3017" y="2184"/>
                  </a:cubicBezTo>
                  <a:cubicBezTo>
                    <a:pt x="3722" y="2148"/>
                    <a:pt x="4428" y="2123"/>
                    <a:pt x="5135" y="2123"/>
                  </a:cubicBezTo>
                  <a:cubicBezTo>
                    <a:pt x="5150" y="2123"/>
                    <a:pt x="5164" y="2123"/>
                    <a:pt x="5179" y="2123"/>
                  </a:cubicBezTo>
                  <a:cubicBezTo>
                    <a:pt x="5340" y="2347"/>
                    <a:pt x="5556" y="2533"/>
                    <a:pt x="5763" y="2714"/>
                  </a:cubicBezTo>
                  <a:cubicBezTo>
                    <a:pt x="6050" y="2967"/>
                    <a:pt x="6353" y="3201"/>
                    <a:pt x="6673" y="3410"/>
                  </a:cubicBezTo>
                  <a:cubicBezTo>
                    <a:pt x="6835" y="3516"/>
                    <a:pt x="6998" y="3616"/>
                    <a:pt x="7165" y="3712"/>
                  </a:cubicBezTo>
                  <a:cubicBezTo>
                    <a:pt x="7156" y="3630"/>
                    <a:pt x="7103" y="3574"/>
                    <a:pt x="7037" y="3530"/>
                  </a:cubicBezTo>
                  <a:cubicBezTo>
                    <a:pt x="7039" y="3530"/>
                    <a:pt x="7040" y="3529"/>
                    <a:pt x="7041" y="3529"/>
                  </a:cubicBezTo>
                  <a:cubicBezTo>
                    <a:pt x="7116" y="3513"/>
                    <a:pt x="7192" y="3492"/>
                    <a:pt x="7266" y="3469"/>
                  </a:cubicBezTo>
                  <a:cubicBezTo>
                    <a:pt x="7113" y="3381"/>
                    <a:pt x="6960" y="3290"/>
                    <a:pt x="6812" y="3193"/>
                  </a:cubicBezTo>
                  <a:cubicBezTo>
                    <a:pt x="6513" y="3001"/>
                    <a:pt x="6221" y="2792"/>
                    <a:pt x="5943" y="2570"/>
                  </a:cubicBezTo>
                  <a:cubicBezTo>
                    <a:pt x="5768" y="2427"/>
                    <a:pt x="5601" y="2268"/>
                    <a:pt x="5425" y="2123"/>
                  </a:cubicBezTo>
                  <a:lnTo>
                    <a:pt x="5425" y="2123"/>
                  </a:lnTo>
                  <a:cubicBezTo>
                    <a:pt x="5982" y="2129"/>
                    <a:pt x="6539" y="2151"/>
                    <a:pt x="7093" y="2197"/>
                  </a:cubicBezTo>
                  <a:cubicBezTo>
                    <a:pt x="7714" y="2250"/>
                    <a:pt x="8324" y="2359"/>
                    <a:pt x="8938" y="2450"/>
                  </a:cubicBezTo>
                  <a:lnTo>
                    <a:pt x="8981" y="2406"/>
                  </a:lnTo>
                  <a:cubicBezTo>
                    <a:pt x="9023" y="2362"/>
                    <a:pt x="9032" y="2310"/>
                    <a:pt x="9018" y="2263"/>
                  </a:cubicBezTo>
                  <a:cubicBezTo>
                    <a:pt x="8476" y="2117"/>
                    <a:pt x="7909" y="2049"/>
                    <a:pt x="7356" y="1991"/>
                  </a:cubicBezTo>
                  <a:cubicBezTo>
                    <a:pt x="7183" y="1972"/>
                    <a:pt x="7009" y="1957"/>
                    <a:pt x="6834" y="1944"/>
                  </a:cubicBezTo>
                  <a:cubicBezTo>
                    <a:pt x="6931" y="1897"/>
                    <a:pt x="7028" y="1852"/>
                    <a:pt x="7125" y="1805"/>
                  </a:cubicBezTo>
                  <a:cubicBezTo>
                    <a:pt x="7333" y="1701"/>
                    <a:pt x="7546" y="1606"/>
                    <a:pt x="7761" y="1519"/>
                  </a:cubicBezTo>
                  <a:cubicBezTo>
                    <a:pt x="7810" y="1499"/>
                    <a:pt x="7861" y="1480"/>
                    <a:pt x="7911" y="1460"/>
                  </a:cubicBezTo>
                  <a:cubicBezTo>
                    <a:pt x="7828" y="1410"/>
                    <a:pt x="7742" y="1361"/>
                    <a:pt x="7657" y="1314"/>
                  </a:cubicBezTo>
                  <a:cubicBezTo>
                    <a:pt x="7444" y="1403"/>
                    <a:pt x="7234" y="1501"/>
                    <a:pt x="7030" y="1606"/>
                  </a:cubicBezTo>
                  <a:cubicBezTo>
                    <a:pt x="6918" y="1664"/>
                    <a:pt x="6813" y="1728"/>
                    <a:pt x="6707" y="1795"/>
                  </a:cubicBezTo>
                  <a:cubicBezTo>
                    <a:pt x="6649" y="1832"/>
                    <a:pt x="6592" y="1872"/>
                    <a:pt x="6550" y="1925"/>
                  </a:cubicBezTo>
                  <a:cubicBezTo>
                    <a:pt x="6124" y="1899"/>
                    <a:pt x="5700" y="1884"/>
                    <a:pt x="5275" y="1879"/>
                  </a:cubicBezTo>
                  <a:cubicBezTo>
                    <a:pt x="5211" y="1879"/>
                    <a:pt x="5148" y="1881"/>
                    <a:pt x="5085" y="1881"/>
                  </a:cubicBezTo>
                  <a:cubicBezTo>
                    <a:pt x="5082" y="1879"/>
                    <a:pt x="5081" y="1878"/>
                    <a:pt x="5079" y="1877"/>
                  </a:cubicBezTo>
                  <a:cubicBezTo>
                    <a:pt x="5075" y="1875"/>
                    <a:pt x="5071" y="1874"/>
                    <a:pt x="5067" y="1874"/>
                  </a:cubicBezTo>
                  <a:cubicBezTo>
                    <a:pt x="5060" y="1874"/>
                    <a:pt x="5054" y="1876"/>
                    <a:pt x="5049" y="1881"/>
                  </a:cubicBezTo>
                  <a:cubicBezTo>
                    <a:pt x="4634" y="1881"/>
                    <a:pt x="4219" y="1888"/>
                    <a:pt x="3804" y="1900"/>
                  </a:cubicBezTo>
                  <a:cubicBezTo>
                    <a:pt x="3856" y="1850"/>
                    <a:pt x="3903" y="1791"/>
                    <a:pt x="3945" y="1747"/>
                  </a:cubicBezTo>
                  <a:cubicBezTo>
                    <a:pt x="4065" y="1619"/>
                    <a:pt x="4189" y="1496"/>
                    <a:pt x="4316" y="1377"/>
                  </a:cubicBezTo>
                  <a:cubicBezTo>
                    <a:pt x="4591" y="1120"/>
                    <a:pt x="4883" y="880"/>
                    <a:pt x="5189" y="659"/>
                  </a:cubicBezTo>
                  <a:cubicBezTo>
                    <a:pt x="5328" y="559"/>
                    <a:pt x="5472" y="464"/>
                    <a:pt x="5618" y="374"/>
                  </a:cubicBezTo>
                  <a:lnTo>
                    <a:pt x="5618" y="374"/>
                  </a:lnTo>
                  <a:cubicBezTo>
                    <a:pt x="5521" y="386"/>
                    <a:pt x="5425" y="396"/>
                    <a:pt x="5328" y="411"/>
                  </a:cubicBezTo>
                  <a:cubicBezTo>
                    <a:pt x="5252" y="422"/>
                    <a:pt x="5173" y="434"/>
                    <a:pt x="5096" y="447"/>
                  </a:cubicBezTo>
                  <a:cubicBezTo>
                    <a:pt x="5092" y="450"/>
                    <a:pt x="5087" y="454"/>
                    <a:pt x="5083" y="456"/>
                  </a:cubicBezTo>
                  <a:cubicBezTo>
                    <a:pt x="4769" y="680"/>
                    <a:pt x="4471" y="925"/>
                    <a:pt x="4194" y="1193"/>
                  </a:cubicBezTo>
                  <a:cubicBezTo>
                    <a:pt x="4054" y="1326"/>
                    <a:pt x="3920" y="1464"/>
                    <a:pt x="3791" y="1607"/>
                  </a:cubicBezTo>
                  <a:cubicBezTo>
                    <a:pt x="3718" y="1689"/>
                    <a:pt x="3605" y="1794"/>
                    <a:pt x="3580" y="1909"/>
                  </a:cubicBezTo>
                  <a:cubicBezTo>
                    <a:pt x="2823" y="1936"/>
                    <a:pt x="2067" y="1978"/>
                    <a:pt x="1310" y="2030"/>
                  </a:cubicBezTo>
                  <a:cubicBezTo>
                    <a:pt x="1416" y="1921"/>
                    <a:pt x="1502" y="1795"/>
                    <a:pt x="1599" y="1679"/>
                  </a:cubicBezTo>
                  <a:cubicBezTo>
                    <a:pt x="1737" y="1516"/>
                    <a:pt x="1874" y="1352"/>
                    <a:pt x="2020" y="1196"/>
                  </a:cubicBezTo>
                  <a:cubicBezTo>
                    <a:pt x="2267" y="933"/>
                    <a:pt x="2538" y="693"/>
                    <a:pt x="2823" y="469"/>
                  </a:cubicBezTo>
                  <a:cubicBezTo>
                    <a:pt x="2889" y="378"/>
                    <a:pt x="2959" y="291"/>
                    <a:pt x="3037" y="210"/>
                  </a:cubicBezTo>
                  <a:cubicBezTo>
                    <a:pt x="3103" y="142"/>
                    <a:pt x="3083" y="48"/>
                    <a:pt x="3017" y="0"/>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g2a2663abdf2_0_612"/>
            <p:cNvSpPr/>
            <p:nvPr/>
          </p:nvSpPr>
          <p:spPr>
            <a:xfrm>
              <a:off x="3840575" y="2988000"/>
              <a:ext cx="130100" cy="152575"/>
            </a:xfrm>
            <a:custGeom>
              <a:avLst/>
              <a:gdLst/>
              <a:ahLst/>
              <a:cxnLst/>
              <a:rect l="l" t="t" r="r" b="b"/>
              <a:pathLst>
                <a:path w="5204" h="6103" extrusionOk="0">
                  <a:moveTo>
                    <a:pt x="4989" y="1"/>
                  </a:moveTo>
                  <a:cubicBezTo>
                    <a:pt x="4973" y="1"/>
                    <a:pt x="4958" y="3"/>
                    <a:pt x="4942" y="7"/>
                  </a:cubicBezTo>
                  <a:cubicBezTo>
                    <a:pt x="4455" y="144"/>
                    <a:pt x="3968" y="290"/>
                    <a:pt x="3511" y="512"/>
                  </a:cubicBezTo>
                  <a:cubicBezTo>
                    <a:pt x="3295" y="617"/>
                    <a:pt x="3088" y="743"/>
                    <a:pt x="2897" y="893"/>
                  </a:cubicBezTo>
                  <a:cubicBezTo>
                    <a:pt x="2809" y="962"/>
                    <a:pt x="2709" y="1041"/>
                    <a:pt x="2622" y="1131"/>
                  </a:cubicBezTo>
                  <a:cubicBezTo>
                    <a:pt x="2620" y="1122"/>
                    <a:pt x="2618" y="1113"/>
                    <a:pt x="2617" y="1103"/>
                  </a:cubicBezTo>
                  <a:cubicBezTo>
                    <a:pt x="2598" y="1004"/>
                    <a:pt x="2570" y="908"/>
                    <a:pt x="2535" y="815"/>
                  </a:cubicBezTo>
                  <a:cubicBezTo>
                    <a:pt x="2517" y="767"/>
                    <a:pt x="2469" y="741"/>
                    <a:pt x="2422" y="741"/>
                  </a:cubicBezTo>
                  <a:cubicBezTo>
                    <a:pt x="2387" y="741"/>
                    <a:pt x="2352" y="755"/>
                    <a:pt x="2329" y="786"/>
                  </a:cubicBezTo>
                  <a:cubicBezTo>
                    <a:pt x="2162" y="1024"/>
                    <a:pt x="2009" y="1269"/>
                    <a:pt x="1867" y="1521"/>
                  </a:cubicBezTo>
                  <a:cubicBezTo>
                    <a:pt x="1800" y="1642"/>
                    <a:pt x="1731" y="1765"/>
                    <a:pt x="1670" y="1890"/>
                  </a:cubicBezTo>
                  <a:cubicBezTo>
                    <a:pt x="1663" y="1906"/>
                    <a:pt x="1655" y="1924"/>
                    <a:pt x="1647" y="1943"/>
                  </a:cubicBezTo>
                  <a:cubicBezTo>
                    <a:pt x="1636" y="1843"/>
                    <a:pt x="1620" y="1742"/>
                    <a:pt x="1608" y="1643"/>
                  </a:cubicBezTo>
                  <a:cubicBezTo>
                    <a:pt x="1600" y="1580"/>
                    <a:pt x="1544" y="1541"/>
                    <a:pt x="1488" y="1541"/>
                  </a:cubicBezTo>
                  <a:cubicBezTo>
                    <a:pt x="1454" y="1541"/>
                    <a:pt x="1421" y="1555"/>
                    <a:pt x="1398" y="1585"/>
                  </a:cubicBezTo>
                  <a:cubicBezTo>
                    <a:pt x="1170" y="1896"/>
                    <a:pt x="984" y="2232"/>
                    <a:pt x="840" y="2590"/>
                  </a:cubicBezTo>
                  <a:cubicBezTo>
                    <a:pt x="770" y="2763"/>
                    <a:pt x="708" y="2940"/>
                    <a:pt x="663" y="3121"/>
                  </a:cubicBezTo>
                  <a:cubicBezTo>
                    <a:pt x="647" y="3185"/>
                    <a:pt x="635" y="3249"/>
                    <a:pt x="621" y="3313"/>
                  </a:cubicBezTo>
                  <a:cubicBezTo>
                    <a:pt x="580" y="3196"/>
                    <a:pt x="554" y="3076"/>
                    <a:pt x="537" y="2954"/>
                  </a:cubicBezTo>
                  <a:cubicBezTo>
                    <a:pt x="526" y="2888"/>
                    <a:pt x="475" y="2852"/>
                    <a:pt x="419" y="2852"/>
                  </a:cubicBezTo>
                  <a:cubicBezTo>
                    <a:pt x="395" y="2852"/>
                    <a:pt x="370" y="2859"/>
                    <a:pt x="348" y="2873"/>
                  </a:cubicBezTo>
                  <a:cubicBezTo>
                    <a:pt x="162" y="2993"/>
                    <a:pt x="114" y="3267"/>
                    <a:pt x="69" y="3468"/>
                  </a:cubicBezTo>
                  <a:cubicBezTo>
                    <a:pt x="17" y="3711"/>
                    <a:pt x="1" y="3957"/>
                    <a:pt x="4" y="4205"/>
                  </a:cubicBezTo>
                  <a:cubicBezTo>
                    <a:pt x="6" y="4451"/>
                    <a:pt x="32" y="4697"/>
                    <a:pt x="75" y="4940"/>
                  </a:cubicBezTo>
                  <a:cubicBezTo>
                    <a:pt x="90" y="5031"/>
                    <a:pt x="111" y="5123"/>
                    <a:pt x="134" y="5213"/>
                  </a:cubicBezTo>
                  <a:cubicBezTo>
                    <a:pt x="163" y="5483"/>
                    <a:pt x="221" y="5750"/>
                    <a:pt x="301" y="6010"/>
                  </a:cubicBezTo>
                  <a:cubicBezTo>
                    <a:pt x="313" y="6053"/>
                    <a:pt x="364" y="6090"/>
                    <a:pt x="408" y="6094"/>
                  </a:cubicBezTo>
                  <a:cubicBezTo>
                    <a:pt x="480" y="6100"/>
                    <a:pt x="552" y="6103"/>
                    <a:pt x="623" y="6103"/>
                  </a:cubicBezTo>
                  <a:cubicBezTo>
                    <a:pt x="1581" y="6103"/>
                    <a:pt x="2488" y="5591"/>
                    <a:pt x="3326" y="5182"/>
                  </a:cubicBezTo>
                  <a:cubicBezTo>
                    <a:pt x="3425" y="5134"/>
                    <a:pt x="3495" y="5072"/>
                    <a:pt x="3520" y="4959"/>
                  </a:cubicBezTo>
                  <a:cubicBezTo>
                    <a:pt x="3532" y="4906"/>
                    <a:pt x="3494" y="4857"/>
                    <a:pt x="3448" y="4834"/>
                  </a:cubicBezTo>
                  <a:cubicBezTo>
                    <a:pt x="3391" y="4806"/>
                    <a:pt x="3335" y="4779"/>
                    <a:pt x="3277" y="4754"/>
                  </a:cubicBezTo>
                  <a:cubicBezTo>
                    <a:pt x="3384" y="4696"/>
                    <a:pt x="3488" y="4636"/>
                    <a:pt x="3588" y="4570"/>
                  </a:cubicBezTo>
                  <a:cubicBezTo>
                    <a:pt x="3844" y="4399"/>
                    <a:pt x="4075" y="4195"/>
                    <a:pt x="4281" y="3966"/>
                  </a:cubicBezTo>
                  <a:cubicBezTo>
                    <a:pt x="4381" y="3854"/>
                    <a:pt x="4477" y="3736"/>
                    <a:pt x="4559" y="3609"/>
                  </a:cubicBezTo>
                  <a:cubicBezTo>
                    <a:pt x="4626" y="3507"/>
                    <a:pt x="4735" y="3371"/>
                    <a:pt x="4734" y="3241"/>
                  </a:cubicBezTo>
                  <a:cubicBezTo>
                    <a:pt x="4732" y="3113"/>
                    <a:pt x="4635" y="3071"/>
                    <a:pt x="4529" y="3064"/>
                  </a:cubicBezTo>
                  <a:cubicBezTo>
                    <a:pt x="4583" y="3028"/>
                    <a:pt x="4631" y="2985"/>
                    <a:pt x="4677" y="2940"/>
                  </a:cubicBezTo>
                  <a:cubicBezTo>
                    <a:pt x="4810" y="2813"/>
                    <a:pt x="4919" y="2670"/>
                    <a:pt x="5006" y="2506"/>
                  </a:cubicBezTo>
                  <a:cubicBezTo>
                    <a:pt x="5076" y="2375"/>
                    <a:pt x="5204" y="2133"/>
                    <a:pt x="5048" y="2013"/>
                  </a:cubicBezTo>
                  <a:cubicBezTo>
                    <a:pt x="5018" y="1990"/>
                    <a:pt x="4984" y="1981"/>
                    <a:pt x="4949" y="1981"/>
                  </a:cubicBezTo>
                  <a:cubicBezTo>
                    <a:pt x="4918" y="1981"/>
                    <a:pt x="4886" y="1987"/>
                    <a:pt x="4855" y="1997"/>
                  </a:cubicBezTo>
                  <a:cubicBezTo>
                    <a:pt x="4855" y="1996"/>
                    <a:pt x="4856" y="1995"/>
                    <a:pt x="4856" y="1994"/>
                  </a:cubicBezTo>
                  <a:cubicBezTo>
                    <a:pt x="4949" y="1797"/>
                    <a:pt x="5017" y="1590"/>
                    <a:pt x="5066" y="1380"/>
                  </a:cubicBezTo>
                  <a:cubicBezTo>
                    <a:pt x="5165" y="964"/>
                    <a:pt x="5181" y="529"/>
                    <a:pt x="5116" y="104"/>
                  </a:cubicBezTo>
                  <a:cubicBezTo>
                    <a:pt x="5106" y="36"/>
                    <a:pt x="5051" y="1"/>
                    <a:pt x="4989"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g2a2663abdf2_0_612"/>
            <p:cNvSpPr/>
            <p:nvPr/>
          </p:nvSpPr>
          <p:spPr>
            <a:xfrm>
              <a:off x="3847900" y="2988275"/>
              <a:ext cx="120750" cy="152200"/>
            </a:xfrm>
            <a:custGeom>
              <a:avLst/>
              <a:gdLst/>
              <a:ahLst/>
              <a:cxnLst/>
              <a:rect l="l" t="t" r="r" b="b"/>
              <a:pathLst>
                <a:path w="4830" h="6088" extrusionOk="0">
                  <a:moveTo>
                    <a:pt x="4746" y="1"/>
                  </a:moveTo>
                  <a:cubicBezTo>
                    <a:pt x="4365" y="287"/>
                    <a:pt x="4024" y="633"/>
                    <a:pt x="3697" y="972"/>
                  </a:cubicBezTo>
                  <a:cubicBezTo>
                    <a:pt x="3593" y="1080"/>
                    <a:pt x="3492" y="1189"/>
                    <a:pt x="3393" y="1299"/>
                  </a:cubicBezTo>
                  <a:cubicBezTo>
                    <a:pt x="3413" y="1210"/>
                    <a:pt x="3434" y="1122"/>
                    <a:pt x="3452" y="1031"/>
                  </a:cubicBezTo>
                  <a:cubicBezTo>
                    <a:pt x="3491" y="837"/>
                    <a:pt x="3538" y="645"/>
                    <a:pt x="3591" y="455"/>
                  </a:cubicBezTo>
                  <a:cubicBezTo>
                    <a:pt x="3604" y="410"/>
                    <a:pt x="3617" y="368"/>
                    <a:pt x="3630" y="324"/>
                  </a:cubicBezTo>
                  <a:lnTo>
                    <a:pt x="3630" y="324"/>
                  </a:lnTo>
                  <a:cubicBezTo>
                    <a:pt x="3554" y="353"/>
                    <a:pt x="3477" y="384"/>
                    <a:pt x="3399" y="418"/>
                  </a:cubicBezTo>
                  <a:cubicBezTo>
                    <a:pt x="3348" y="606"/>
                    <a:pt x="3305" y="798"/>
                    <a:pt x="3268" y="991"/>
                  </a:cubicBezTo>
                  <a:cubicBezTo>
                    <a:pt x="3248" y="1096"/>
                    <a:pt x="3237" y="1200"/>
                    <a:pt x="3227" y="1305"/>
                  </a:cubicBezTo>
                  <a:cubicBezTo>
                    <a:pt x="3222" y="1364"/>
                    <a:pt x="3218" y="1424"/>
                    <a:pt x="3232" y="1479"/>
                  </a:cubicBezTo>
                  <a:cubicBezTo>
                    <a:pt x="2992" y="1751"/>
                    <a:pt x="2759" y="2029"/>
                    <a:pt x="2535" y="2312"/>
                  </a:cubicBezTo>
                  <a:cubicBezTo>
                    <a:pt x="2501" y="2353"/>
                    <a:pt x="2470" y="2397"/>
                    <a:pt x="2436" y="2439"/>
                  </a:cubicBezTo>
                  <a:cubicBezTo>
                    <a:pt x="2435" y="2441"/>
                    <a:pt x="2433" y="2441"/>
                    <a:pt x="2431" y="2442"/>
                  </a:cubicBezTo>
                  <a:cubicBezTo>
                    <a:pt x="2421" y="2446"/>
                    <a:pt x="2416" y="2454"/>
                    <a:pt x="2418" y="2464"/>
                  </a:cubicBezTo>
                  <a:cubicBezTo>
                    <a:pt x="2201" y="2741"/>
                    <a:pt x="1989" y="3025"/>
                    <a:pt x="1782" y="3310"/>
                  </a:cubicBezTo>
                  <a:cubicBezTo>
                    <a:pt x="1776" y="3249"/>
                    <a:pt x="1760" y="3188"/>
                    <a:pt x="1752" y="3136"/>
                  </a:cubicBezTo>
                  <a:cubicBezTo>
                    <a:pt x="1729" y="2988"/>
                    <a:pt x="1710" y="2840"/>
                    <a:pt x="1697" y="2692"/>
                  </a:cubicBezTo>
                  <a:cubicBezTo>
                    <a:pt x="1668" y="2374"/>
                    <a:pt x="1659" y="2052"/>
                    <a:pt x="1671" y="1733"/>
                  </a:cubicBezTo>
                  <a:cubicBezTo>
                    <a:pt x="1677" y="1587"/>
                    <a:pt x="1688" y="1441"/>
                    <a:pt x="1704" y="1296"/>
                  </a:cubicBezTo>
                  <a:lnTo>
                    <a:pt x="1704" y="1296"/>
                  </a:lnTo>
                  <a:cubicBezTo>
                    <a:pt x="1661" y="1367"/>
                    <a:pt x="1617" y="1437"/>
                    <a:pt x="1577" y="1510"/>
                  </a:cubicBezTo>
                  <a:cubicBezTo>
                    <a:pt x="1544" y="1567"/>
                    <a:pt x="1512" y="1625"/>
                    <a:pt x="1479" y="1685"/>
                  </a:cubicBezTo>
                  <a:cubicBezTo>
                    <a:pt x="1479" y="1690"/>
                    <a:pt x="1479" y="1693"/>
                    <a:pt x="1477" y="1698"/>
                  </a:cubicBezTo>
                  <a:cubicBezTo>
                    <a:pt x="1465" y="2026"/>
                    <a:pt x="1474" y="2354"/>
                    <a:pt x="1508" y="2681"/>
                  </a:cubicBezTo>
                  <a:cubicBezTo>
                    <a:pt x="1524" y="2843"/>
                    <a:pt x="1547" y="3006"/>
                    <a:pt x="1575" y="3167"/>
                  </a:cubicBezTo>
                  <a:cubicBezTo>
                    <a:pt x="1591" y="3258"/>
                    <a:pt x="1604" y="3390"/>
                    <a:pt x="1668" y="3465"/>
                  </a:cubicBezTo>
                  <a:cubicBezTo>
                    <a:pt x="1292" y="3988"/>
                    <a:pt x="926" y="4518"/>
                    <a:pt x="565" y="5051"/>
                  </a:cubicBezTo>
                  <a:cubicBezTo>
                    <a:pt x="547" y="4925"/>
                    <a:pt x="508" y="4800"/>
                    <a:pt x="480" y="4675"/>
                  </a:cubicBezTo>
                  <a:cubicBezTo>
                    <a:pt x="443" y="4498"/>
                    <a:pt x="404" y="4320"/>
                    <a:pt x="376" y="4142"/>
                  </a:cubicBezTo>
                  <a:cubicBezTo>
                    <a:pt x="329" y="3838"/>
                    <a:pt x="308" y="3531"/>
                    <a:pt x="308" y="3223"/>
                  </a:cubicBezTo>
                  <a:cubicBezTo>
                    <a:pt x="282" y="3131"/>
                    <a:pt x="260" y="3037"/>
                    <a:pt x="246" y="2944"/>
                  </a:cubicBezTo>
                  <a:cubicBezTo>
                    <a:pt x="236" y="2879"/>
                    <a:pt x="186" y="2843"/>
                    <a:pt x="131" y="2843"/>
                  </a:cubicBezTo>
                  <a:cubicBezTo>
                    <a:pt x="118" y="2843"/>
                    <a:pt x="106" y="2845"/>
                    <a:pt x="93" y="2849"/>
                  </a:cubicBezTo>
                  <a:cubicBezTo>
                    <a:pt x="90" y="2921"/>
                    <a:pt x="88" y="2992"/>
                    <a:pt x="87" y="3063"/>
                  </a:cubicBezTo>
                  <a:cubicBezTo>
                    <a:pt x="80" y="3435"/>
                    <a:pt x="115" y="3807"/>
                    <a:pt x="182" y="4173"/>
                  </a:cubicBezTo>
                  <a:cubicBezTo>
                    <a:pt x="214" y="4346"/>
                    <a:pt x="251" y="4522"/>
                    <a:pt x="304" y="4689"/>
                  </a:cubicBezTo>
                  <a:cubicBezTo>
                    <a:pt x="355" y="4847"/>
                    <a:pt x="403" y="5013"/>
                    <a:pt x="500" y="5148"/>
                  </a:cubicBezTo>
                  <a:cubicBezTo>
                    <a:pt x="490" y="5163"/>
                    <a:pt x="480" y="5179"/>
                    <a:pt x="470" y="5192"/>
                  </a:cubicBezTo>
                  <a:cubicBezTo>
                    <a:pt x="302" y="5442"/>
                    <a:pt x="140" y="5697"/>
                    <a:pt x="1" y="5964"/>
                  </a:cubicBezTo>
                  <a:cubicBezTo>
                    <a:pt x="5" y="5977"/>
                    <a:pt x="7" y="5989"/>
                    <a:pt x="11" y="6002"/>
                  </a:cubicBezTo>
                  <a:cubicBezTo>
                    <a:pt x="25" y="6045"/>
                    <a:pt x="75" y="6082"/>
                    <a:pt x="119" y="6086"/>
                  </a:cubicBezTo>
                  <a:cubicBezTo>
                    <a:pt x="139" y="6087"/>
                    <a:pt x="158" y="6087"/>
                    <a:pt x="177" y="6088"/>
                  </a:cubicBezTo>
                  <a:cubicBezTo>
                    <a:pt x="296" y="5863"/>
                    <a:pt x="429" y="5646"/>
                    <a:pt x="569" y="5434"/>
                  </a:cubicBezTo>
                  <a:cubicBezTo>
                    <a:pt x="765" y="5135"/>
                    <a:pt x="966" y="4840"/>
                    <a:pt x="1170" y="4546"/>
                  </a:cubicBezTo>
                  <a:cubicBezTo>
                    <a:pt x="1216" y="4589"/>
                    <a:pt x="1286" y="4595"/>
                    <a:pt x="1349" y="4602"/>
                  </a:cubicBezTo>
                  <a:cubicBezTo>
                    <a:pt x="1443" y="4613"/>
                    <a:pt x="1537" y="4624"/>
                    <a:pt x="1631" y="4632"/>
                  </a:cubicBezTo>
                  <a:cubicBezTo>
                    <a:pt x="1754" y="4642"/>
                    <a:pt x="1876" y="4646"/>
                    <a:pt x="1999" y="4646"/>
                  </a:cubicBezTo>
                  <a:cubicBezTo>
                    <a:pt x="2073" y="4646"/>
                    <a:pt x="2148" y="4645"/>
                    <a:pt x="2223" y="4641"/>
                  </a:cubicBezTo>
                  <a:cubicBezTo>
                    <a:pt x="2617" y="4623"/>
                    <a:pt x="3009" y="4564"/>
                    <a:pt x="3393" y="4469"/>
                  </a:cubicBezTo>
                  <a:cubicBezTo>
                    <a:pt x="3410" y="4465"/>
                    <a:pt x="3427" y="4460"/>
                    <a:pt x="3443" y="4455"/>
                  </a:cubicBezTo>
                  <a:cubicBezTo>
                    <a:pt x="3589" y="4345"/>
                    <a:pt x="3728" y="4225"/>
                    <a:pt x="3855" y="4096"/>
                  </a:cubicBezTo>
                  <a:lnTo>
                    <a:pt x="3855" y="4096"/>
                  </a:lnTo>
                  <a:cubicBezTo>
                    <a:pt x="3682" y="4162"/>
                    <a:pt x="3507" y="4219"/>
                    <a:pt x="3325" y="4266"/>
                  </a:cubicBezTo>
                  <a:cubicBezTo>
                    <a:pt x="2955" y="4361"/>
                    <a:pt x="2574" y="4418"/>
                    <a:pt x="2192" y="4438"/>
                  </a:cubicBezTo>
                  <a:cubicBezTo>
                    <a:pt x="2072" y="4443"/>
                    <a:pt x="1953" y="4446"/>
                    <a:pt x="1833" y="4446"/>
                  </a:cubicBezTo>
                  <a:cubicBezTo>
                    <a:pt x="1764" y="4446"/>
                    <a:pt x="1695" y="4445"/>
                    <a:pt x="1625" y="4443"/>
                  </a:cubicBezTo>
                  <a:cubicBezTo>
                    <a:pt x="1527" y="4440"/>
                    <a:pt x="1430" y="4435"/>
                    <a:pt x="1334" y="4428"/>
                  </a:cubicBezTo>
                  <a:cubicBezTo>
                    <a:pt x="1314" y="4425"/>
                    <a:pt x="1293" y="4424"/>
                    <a:pt x="1274" y="4424"/>
                  </a:cubicBezTo>
                  <a:cubicBezTo>
                    <a:pt x="1267" y="4424"/>
                    <a:pt x="1261" y="4424"/>
                    <a:pt x="1255" y="4425"/>
                  </a:cubicBezTo>
                  <a:cubicBezTo>
                    <a:pt x="1356" y="4279"/>
                    <a:pt x="1456" y="4133"/>
                    <a:pt x="1559" y="3988"/>
                  </a:cubicBezTo>
                  <a:cubicBezTo>
                    <a:pt x="1909" y="3486"/>
                    <a:pt x="2269" y="2990"/>
                    <a:pt x="2645" y="2506"/>
                  </a:cubicBezTo>
                  <a:cubicBezTo>
                    <a:pt x="2661" y="2506"/>
                    <a:pt x="2678" y="2506"/>
                    <a:pt x="2694" y="2506"/>
                  </a:cubicBezTo>
                  <a:cubicBezTo>
                    <a:pt x="2913" y="2506"/>
                    <a:pt x="3134" y="2462"/>
                    <a:pt x="3347" y="2422"/>
                  </a:cubicBezTo>
                  <a:cubicBezTo>
                    <a:pt x="3666" y="2361"/>
                    <a:pt x="3982" y="2278"/>
                    <a:pt x="4290" y="2173"/>
                  </a:cubicBezTo>
                  <a:cubicBezTo>
                    <a:pt x="4444" y="2120"/>
                    <a:pt x="4598" y="2062"/>
                    <a:pt x="4749" y="2001"/>
                  </a:cubicBezTo>
                  <a:cubicBezTo>
                    <a:pt x="4719" y="1981"/>
                    <a:pt x="4687" y="1974"/>
                    <a:pt x="4655" y="1974"/>
                  </a:cubicBezTo>
                  <a:cubicBezTo>
                    <a:pt x="4624" y="1974"/>
                    <a:pt x="4593" y="1980"/>
                    <a:pt x="4562" y="1990"/>
                  </a:cubicBezTo>
                  <a:cubicBezTo>
                    <a:pt x="4562" y="1989"/>
                    <a:pt x="4563" y="1988"/>
                    <a:pt x="4563" y="1987"/>
                  </a:cubicBezTo>
                  <a:cubicBezTo>
                    <a:pt x="4593" y="1927"/>
                    <a:pt x="4618" y="1865"/>
                    <a:pt x="4640" y="1805"/>
                  </a:cubicBezTo>
                  <a:lnTo>
                    <a:pt x="4640" y="1805"/>
                  </a:lnTo>
                  <a:cubicBezTo>
                    <a:pt x="4501" y="1862"/>
                    <a:pt x="4360" y="1916"/>
                    <a:pt x="4218" y="1966"/>
                  </a:cubicBezTo>
                  <a:cubicBezTo>
                    <a:pt x="3932" y="2065"/>
                    <a:pt x="3640" y="2152"/>
                    <a:pt x="3346" y="2223"/>
                  </a:cubicBezTo>
                  <a:cubicBezTo>
                    <a:pt x="3159" y="2267"/>
                    <a:pt x="2966" y="2296"/>
                    <a:pt x="2777" y="2338"/>
                  </a:cubicBezTo>
                  <a:cubicBezTo>
                    <a:pt x="3071" y="1967"/>
                    <a:pt x="3376" y="1605"/>
                    <a:pt x="3698" y="1257"/>
                  </a:cubicBezTo>
                  <a:cubicBezTo>
                    <a:pt x="4057" y="868"/>
                    <a:pt x="4449" y="515"/>
                    <a:pt x="4829" y="150"/>
                  </a:cubicBezTo>
                  <a:cubicBezTo>
                    <a:pt x="4827" y="133"/>
                    <a:pt x="4826" y="116"/>
                    <a:pt x="4823" y="100"/>
                  </a:cubicBezTo>
                  <a:cubicBezTo>
                    <a:pt x="4815" y="48"/>
                    <a:pt x="4785" y="14"/>
                    <a:pt x="4746"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2a2663abdf2_0_612"/>
            <p:cNvSpPr/>
            <p:nvPr/>
          </p:nvSpPr>
          <p:spPr>
            <a:xfrm>
              <a:off x="3559000" y="3190525"/>
              <a:ext cx="165275" cy="115025"/>
            </a:xfrm>
            <a:custGeom>
              <a:avLst/>
              <a:gdLst/>
              <a:ahLst/>
              <a:cxnLst/>
              <a:rect l="l" t="t" r="r" b="b"/>
              <a:pathLst>
                <a:path w="6611" h="4601" extrusionOk="0">
                  <a:moveTo>
                    <a:pt x="5031" y="0"/>
                  </a:moveTo>
                  <a:cubicBezTo>
                    <a:pt x="4510" y="0"/>
                    <a:pt x="3982" y="68"/>
                    <a:pt x="3484" y="114"/>
                  </a:cubicBezTo>
                  <a:cubicBezTo>
                    <a:pt x="3374" y="125"/>
                    <a:pt x="3286" y="158"/>
                    <a:pt x="3226" y="253"/>
                  </a:cubicBezTo>
                  <a:cubicBezTo>
                    <a:pt x="3196" y="299"/>
                    <a:pt x="3213" y="359"/>
                    <a:pt x="3248" y="397"/>
                  </a:cubicBezTo>
                  <a:cubicBezTo>
                    <a:pt x="3290" y="444"/>
                    <a:pt x="3335" y="490"/>
                    <a:pt x="3379" y="533"/>
                  </a:cubicBezTo>
                  <a:cubicBezTo>
                    <a:pt x="3259" y="549"/>
                    <a:pt x="3140" y="569"/>
                    <a:pt x="3023" y="596"/>
                  </a:cubicBezTo>
                  <a:cubicBezTo>
                    <a:pt x="2725" y="665"/>
                    <a:pt x="2435" y="774"/>
                    <a:pt x="2163" y="915"/>
                  </a:cubicBezTo>
                  <a:cubicBezTo>
                    <a:pt x="2029" y="985"/>
                    <a:pt x="1897" y="1061"/>
                    <a:pt x="1776" y="1150"/>
                  </a:cubicBezTo>
                  <a:cubicBezTo>
                    <a:pt x="1677" y="1222"/>
                    <a:pt x="1526" y="1311"/>
                    <a:pt x="1482" y="1431"/>
                  </a:cubicBezTo>
                  <a:cubicBezTo>
                    <a:pt x="1439" y="1551"/>
                    <a:pt x="1515" y="1624"/>
                    <a:pt x="1610" y="1669"/>
                  </a:cubicBezTo>
                  <a:cubicBezTo>
                    <a:pt x="1548" y="1685"/>
                    <a:pt x="1487" y="1708"/>
                    <a:pt x="1429" y="1732"/>
                  </a:cubicBezTo>
                  <a:cubicBezTo>
                    <a:pt x="1258" y="1804"/>
                    <a:pt x="1107" y="1899"/>
                    <a:pt x="968" y="2021"/>
                  </a:cubicBezTo>
                  <a:cubicBezTo>
                    <a:pt x="855" y="2119"/>
                    <a:pt x="652" y="2300"/>
                    <a:pt x="755" y="2468"/>
                  </a:cubicBezTo>
                  <a:cubicBezTo>
                    <a:pt x="793" y="2529"/>
                    <a:pt x="860" y="2547"/>
                    <a:pt x="931" y="2550"/>
                  </a:cubicBezTo>
                  <a:lnTo>
                    <a:pt x="928" y="2552"/>
                  </a:lnTo>
                  <a:cubicBezTo>
                    <a:pt x="773" y="2704"/>
                    <a:pt x="636" y="2874"/>
                    <a:pt x="515" y="3053"/>
                  </a:cubicBezTo>
                  <a:cubicBezTo>
                    <a:pt x="275" y="3408"/>
                    <a:pt x="107" y="3809"/>
                    <a:pt x="19" y="4228"/>
                  </a:cubicBezTo>
                  <a:cubicBezTo>
                    <a:pt x="0" y="4319"/>
                    <a:pt x="63" y="4382"/>
                    <a:pt x="146" y="4389"/>
                  </a:cubicBezTo>
                  <a:cubicBezTo>
                    <a:pt x="482" y="4418"/>
                    <a:pt x="821" y="4443"/>
                    <a:pt x="1158" y="4443"/>
                  </a:cubicBezTo>
                  <a:cubicBezTo>
                    <a:pt x="1327" y="4443"/>
                    <a:pt x="1495" y="4437"/>
                    <a:pt x="1662" y="4421"/>
                  </a:cubicBezTo>
                  <a:cubicBezTo>
                    <a:pt x="1902" y="4399"/>
                    <a:pt x="2141" y="4355"/>
                    <a:pt x="2372" y="4282"/>
                  </a:cubicBezTo>
                  <a:cubicBezTo>
                    <a:pt x="2478" y="4247"/>
                    <a:pt x="2600" y="4209"/>
                    <a:pt x="2713" y="4156"/>
                  </a:cubicBezTo>
                  <a:lnTo>
                    <a:pt x="2713" y="4156"/>
                  </a:lnTo>
                  <a:cubicBezTo>
                    <a:pt x="2712" y="4166"/>
                    <a:pt x="2711" y="4174"/>
                    <a:pt x="2707" y="4184"/>
                  </a:cubicBezTo>
                  <a:cubicBezTo>
                    <a:pt x="2691" y="4283"/>
                    <a:pt x="2681" y="4383"/>
                    <a:pt x="2683" y="4484"/>
                  </a:cubicBezTo>
                  <a:cubicBezTo>
                    <a:pt x="2683" y="4550"/>
                    <a:pt x="2744" y="4600"/>
                    <a:pt x="2805" y="4600"/>
                  </a:cubicBezTo>
                  <a:cubicBezTo>
                    <a:pt x="2826" y="4600"/>
                    <a:pt x="2847" y="4595"/>
                    <a:pt x="2866" y="4582"/>
                  </a:cubicBezTo>
                  <a:cubicBezTo>
                    <a:pt x="3106" y="4418"/>
                    <a:pt x="3335" y="4244"/>
                    <a:pt x="3556" y="4057"/>
                  </a:cubicBezTo>
                  <a:cubicBezTo>
                    <a:pt x="3664" y="3968"/>
                    <a:pt x="3771" y="3878"/>
                    <a:pt x="3870" y="3781"/>
                  </a:cubicBezTo>
                  <a:cubicBezTo>
                    <a:pt x="3885" y="3767"/>
                    <a:pt x="3898" y="3754"/>
                    <a:pt x="3911" y="3739"/>
                  </a:cubicBezTo>
                  <a:lnTo>
                    <a:pt x="3911" y="3739"/>
                  </a:lnTo>
                  <a:cubicBezTo>
                    <a:pt x="3886" y="3838"/>
                    <a:pt x="3865" y="3937"/>
                    <a:pt x="3842" y="4033"/>
                  </a:cubicBezTo>
                  <a:cubicBezTo>
                    <a:pt x="3823" y="4110"/>
                    <a:pt x="3889" y="4179"/>
                    <a:pt x="3960" y="4179"/>
                  </a:cubicBezTo>
                  <a:cubicBezTo>
                    <a:pt x="3980" y="4179"/>
                    <a:pt x="4000" y="4173"/>
                    <a:pt x="4018" y="4162"/>
                  </a:cubicBezTo>
                  <a:cubicBezTo>
                    <a:pt x="4340" y="3952"/>
                    <a:pt x="4634" y="3703"/>
                    <a:pt x="4895" y="3420"/>
                  </a:cubicBezTo>
                  <a:cubicBezTo>
                    <a:pt x="5022" y="3282"/>
                    <a:pt x="5145" y="3139"/>
                    <a:pt x="5250" y="2984"/>
                  </a:cubicBezTo>
                  <a:cubicBezTo>
                    <a:pt x="5287" y="2931"/>
                    <a:pt x="5322" y="2875"/>
                    <a:pt x="5355" y="2820"/>
                  </a:cubicBezTo>
                  <a:lnTo>
                    <a:pt x="5355" y="2820"/>
                  </a:lnTo>
                  <a:cubicBezTo>
                    <a:pt x="5351" y="2944"/>
                    <a:pt x="5335" y="3066"/>
                    <a:pt x="5308" y="3187"/>
                  </a:cubicBezTo>
                  <a:cubicBezTo>
                    <a:pt x="5291" y="3268"/>
                    <a:pt x="5352" y="3331"/>
                    <a:pt x="5427" y="3331"/>
                  </a:cubicBezTo>
                  <a:cubicBezTo>
                    <a:pt x="5437" y="3331"/>
                    <a:pt x="5447" y="3330"/>
                    <a:pt x="5458" y="3327"/>
                  </a:cubicBezTo>
                  <a:cubicBezTo>
                    <a:pt x="5673" y="3280"/>
                    <a:pt x="5814" y="3042"/>
                    <a:pt x="5927" y="2868"/>
                  </a:cubicBezTo>
                  <a:cubicBezTo>
                    <a:pt x="6060" y="2660"/>
                    <a:pt x="6164" y="2436"/>
                    <a:pt x="6248" y="2202"/>
                  </a:cubicBezTo>
                  <a:cubicBezTo>
                    <a:pt x="6332" y="1970"/>
                    <a:pt x="6396" y="1732"/>
                    <a:pt x="6441" y="1489"/>
                  </a:cubicBezTo>
                  <a:cubicBezTo>
                    <a:pt x="6459" y="1398"/>
                    <a:pt x="6471" y="1305"/>
                    <a:pt x="6482" y="1212"/>
                  </a:cubicBezTo>
                  <a:cubicBezTo>
                    <a:pt x="6548" y="949"/>
                    <a:pt x="6590" y="679"/>
                    <a:pt x="6607" y="407"/>
                  </a:cubicBezTo>
                  <a:cubicBezTo>
                    <a:pt x="6610" y="362"/>
                    <a:pt x="6576" y="310"/>
                    <a:pt x="6535" y="291"/>
                  </a:cubicBezTo>
                  <a:cubicBezTo>
                    <a:pt x="6065" y="68"/>
                    <a:pt x="5551" y="0"/>
                    <a:pt x="5031"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g2a2663abdf2_0_612"/>
            <p:cNvSpPr/>
            <p:nvPr/>
          </p:nvSpPr>
          <p:spPr>
            <a:xfrm>
              <a:off x="3559200" y="3197175"/>
              <a:ext cx="165000" cy="104400"/>
            </a:xfrm>
            <a:custGeom>
              <a:avLst/>
              <a:gdLst/>
              <a:ahLst/>
              <a:cxnLst/>
              <a:rect l="l" t="t" r="r" b="b"/>
              <a:pathLst>
                <a:path w="6600" h="4176" extrusionOk="0">
                  <a:moveTo>
                    <a:pt x="6473" y="0"/>
                  </a:moveTo>
                  <a:cubicBezTo>
                    <a:pt x="6282" y="170"/>
                    <a:pt x="6080" y="325"/>
                    <a:pt x="5874" y="475"/>
                  </a:cubicBezTo>
                  <a:cubicBezTo>
                    <a:pt x="5584" y="685"/>
                    <a:pt x="5292" y="889"/>
                    <a:pt x="4998" y="1092"/>
                  </a:cubicBezTo>
                  <a:cubicBezTo>
                    <a:pt x="4971" y="1037"/>
                    <a:pt x="4906" y="1007"/>
                    <a:pt x="4851" y="977"/>
                  </a:cubicBezTo>
                  <a:cubicBezTo>
                    <a:pt x="4768" y="933"/>
                    <a:pt x="4684" y="891"/>
                    <a:pt x="4598" y="850"/>
                  </a:cubicBezTo>
                  <a:cubicBezTo>
                    <a:pt x="4418" y="766"/>
                    <a:pt x="4236" y="694"/>
                    <a:pt x="4047" y="632"/>
                  </a:cubicBezTo>
                  <a:cubicBezTo>
                    <a:pt x="3671" y="510"/>
                    <a:pt x="3283" y="427"/>
                    <a:pt x="2891" y="381"/>
                  </a:cubicBezTo>
                  <a:cubicBezTo>
                    <a:pt x="2875" y="378"/>
                    <a:pt x="2856" y="378"/>
                    <a:pt x="2838" y="376"/>
                  </a:cubicBezTo>
                  <a:cubicBezTo>
                    <a:pt x="2663" y="427"/>
                    <a:pt x="2491" y="489"/>
                    <a:pt x="2326" y="566"/>
                  </a:cubicBezTo>
                  <a:cubicBezTo>
                    <a:pt x="2511" y="566"/>
                    <a:pt x="2696" y="575"/>
                    <a:pt x="2882" y="595"/>
                  </a:cubicBezTo>
                  <a:cubicBezTo>
                    <a:pt x="3263" y="637"/>
                    <a:pt x="3638" y="716"/>
                    <a:pt x="4003" y="834"/>
                  </a:cubicBezTo>
                  <a:cubicBezTo>
                    <a:pt x="4184" y="891"/>
                    <a:pt x="4361" y="957"/>
                    <a:pt x="4535" y="1029"/>
                  </a:cubicBezTo>
                  <a:cubicBezTo>
                    <a:pt x="4626" y="1065"/>
                    <a:pt x="4714" y="1105"/>
                    <a:pt x="4803" y="1147"/>
                  </a:cubicBezTo>
                  <a:cubicBezTo>
                    <a:pt x="4827" y="1158"/>
                    <a:pt x="4852" y="1169"/>
                    <a:pt x="4877" y="1178"/>
                  </a:cubicBezTo>
                  <a:lnTo>
                    <a:pt x="4439" y="1478"/>
                  </a:lnTo>
                  <a:cubicBezTo>
                    <a:pt x="3933" y="1824"/>
                    <a:pt x="3421" y="2161"/>
                    <a:pt x="2898" y="2481"/>
                  </a:cubicBezTo>
                  <a:cubicBezTo>
                    <a:pt x="2682" y="2391"/>
                    <a:pt x="2443" y="2352"/>
                    <a:pt x="2212" y="2311"/>
                  </a:cubicBezTo>
                  <a:cubicBezTo>
                    <a:pt x="1891" y="2257"/>
                    <a:pt x="1568" y="2222"/>
                    <a:pt x="1242" y="2211"/>
                  </a:cubicBezTo>
                  <a:cubicBezTo>
                    <a:pt x="1160" y="2209"/>
                    <a:pt x="1078" y="2207"/>
                    <a:pt x="997" y="2207"/>
                  </a:cubicBezTo>
                  <a:cubicBezTo>
                    <a:pt x="915" y="2207"/>
                    <a:pt x="834" y="2209"/>
                    <a:pt x="752" y="2211"/>
                  </a:cubicBezTo>
                  <a:cubicBezTo>
                    <a:pt x="794" y="2268"/>
                    <a:pt x="857" y="2284"/>
                    <a:pt x="923" y="2286"/>
                  </a:cubicBezTo>
                  <a:lnTo>
                    <a:pt x="920" y="2290"/>
                  </a:lnTo>
                  <a:cubicBezTo>
                    <a:pt x="873" y="2335"/>
                    <a:pt x="827" y="2383"/>
                    <a:pt x="784" y="2433"/>
                  </a:cubicBezTo>
                  <a:cubicBezTo>
                    <a:pt x="879" y="2430"/>
                    <a:pt x="975" y="2428"/>
                    <a:pt x="1070" y="2428"/>
                  </a:cubicBezTo>
                  <a:cubicBezTo>
                    <a:pt x="1125" y="2428"/>
                    <a:pt x="1181" y="2429"/>
                    <a:pt x="1236" y="2430"/>
                  </a:cubicBezTo>
                  <a:cubicBezTo>
                    <a:pt x="1539" y="2439"/>
                    <a:pt x="1842" y="2460"/>
                    <a:pt x="2141" y="2498"/>
                  </a:cubicBezTo>
                  <a:cubicBezTo>
                    <a:pt x="2333" y="2523"/>
                    <a:pt x="2523" y="2565"/>
                    <a:pt x="2715" y="2592"/>
                  </a:cubicBezTo>
                  <a:cubicBezTo>
                    <a:pt x="2308" y="2835"/>
                    <a:pt x="1895" y="3067"/>
                    <a:pt x="1472" y="3278"/>
                  </a:cubicBezTo>
                  <a:cubicBezTo>
                    <a:pt x="998" y="3515"/>
                    <a:pt x="507" y="3707"/>
                    <a:pt x="22" y="3914"/>
                  </a:cubicBezTo>
                  <a:cubicBezTo>
                    <a:pt x="18" y="3931"/>
                    <a:pt x="14" y="3947"/>
                    <a:pt x="11" y="3963"/>
                  </a:cubicBezTo>
                  <a:cubicBezTo>
                    <a:pt x="0" y="4015"/>
                    <a:pt x="17" y="4056"/>
                    <a:pt x="48" y="4083"/>
                  </a:cubicBezTo>
                  <a:cubicBezTo>
                    <a:pt x="506" y="3949"/>
                    <a:pt x="947" y="3748"/>
                    <a:pt x="1374" y="3544"/>
                  </a:cubicBezTo>
                  <a:cubicBezTo>
                    <a:pt x="1508" y="3480"/>
                    <a:pt x="1641" y="3414"/>
                    <a:pt x="1774" y="3346"/>
                  </a:cubicBezTo>
                  <a:lnTo>
                    <a:pt x="1774" y="3346"/>
                  </a:lnTo>
                  <a:cubicBezTo>
                    <a:pt x="1724" y="3422"/>
                    <a:pt x="1674" y="3498"/>
                    <a:pt x="1624" y="3575"/>
                  </a:cubicBezTo>
                  <a:cubicBezTo>
                    <a:pt x="1519" y="3743"/>
                    <a:pt x="1408" y="3906"/>
                    <a:pt x="1289" y="4066"/>
                  </a:cubicBezTo>
                  <a:lnTo>
                    <a:pt x="1207" y="4175"/>
                  </a:lnTo>
                  <a:cubicBezTo>
                    <a:pt x="1290" y="4173"/>
                    <a:pt x="1373" y="4172"/>
                    <a:pt x="1456" y="4168"/>
                  </a:cubicBezTo>
                  <a:cubicBezTo>
                    <a:pt x="1571" y="4009"/>
                    <a:pt x="1679" y="3847"/>
                    <a:pt x="1782" y="3678"/>
                  </a:cubicBezTo>
                  <a:cubicBezTo>
                    <a:pt x="1837" y="3588"/>
                    <a:pt x="1885" y="3493"/>
                    <a:pt x="1932" y="3398"/>
                  </a:cubicBezTo>
                  <a:cubicBezTo>
                    <a:pt x="1958" y="3346"/>
                    <a:pt x="1983" y="3291"/>
                    <a:pt x="1989" y="3233"/>
                  </a:cubicBezTo>
                  <a:cubicBezTo>
                    <a:pt x="2308" y="3064"/>
                    <a:pt x="2624" y="2886"/>
                    <a:pt x="2934" y="2700"/>
                  </a:cubicBezTo>
                  <a:cubicBezTo>
                    <a:pt x="2981" y="2673"/>
                    <a:pt x="3026" y="2643"/>
                    <a:pt x="3073" y="2616"/>
                  </a:cubicBezTo>
                  <a:lnTo>
                    <a:pt x="3078" y="2616"/>
                  </a:lnTo>
                  <a:cubicBezTo>
                    <a:pt x="3088" y="2616"/>
                    <a:pt x="3096" y="2608"/>
                    <a:pt x="3099" y="2599"/>
                  </a:cubicBezTo>
                  <a:cubicBezTo>
                    <a:pt x="3400" y="2416"/>
                    <a:pt x="3698" y="2227"/>
                    <a:pt x="3993" y="2033"/>
                  </a:cubicBezTo>
                  <a:lnTo>
                    <a:pt x="3993" y="2033"/>
                  </a:lnTo>
                  <a:cubicBezTo>
                    <a:pt x="3977" y="2092"/>
                    <a:pt x="3970" y="2155"/>
                    <a:pt x="3959" y="2206"/>
                  </a:cubicBezTo>
                  <a:cubicBezTo>
                    <a:pt x="3929" y="2352"/>
                    <a:pt x="3894" y="2497"/>
                    <a:pt x="3854" y="2640"/>
                  </a:cubicBezTo>
                  <a:cubicBezTo>
                    <a:pt x="3768" y="2949"/>
                    <a:pt x="3663" y="3251"/>
                    <a:pt x="3539" y="3547"/>
                  </a:cubicBezTo>
                  <a:cubicBezTo>
                    <a:pt x="3484" y="3683"/>
                    <a:pt x="3421" y="3814"/>
                    <a:pt x="3354" y="3944"/>
                  </a:cubicBezTo>
                  <a:cubicBezTo>
                    <a:pt x="3419" y="3893"/>
                    <a:pt x="3485" y="3842"/>
                    <a:pt x="3548" y="3788"/>
                  </a:cubicBezTo>
                  <a:lnTo>
                    <a:pt x="3701" y="3660"/>
                  </a:lnTo>
                  <a:cubicBezTo>
                    <a:pt x="3703" y="3656"/>
                    <a:pt x="3705" y="3651"/>
                    <a:pt x="3706" y="3646"/>
                  </a:cubicBezTo>
                  <a:cubicBezTo>
                    <a:pt x="3835" y="3345"/>
                    <a:pt x="3941" y="3035"/>
                    <a:pt x="4024" y="2718"/>
                  </a:cubicBezTo>
                  <a:cubicBezTo>
                    <a:pt x="4066" y="2560"/>
                    <a:pt x="4102" y="2400"/>
                    <a:pt x="4133" y="2238"/>
                  </a:cubicBezTo>
                  <a:cubicBezTo>
                    <a:pt x="4150" y="2148"/>
                    <a:pt x="4187" y="2020"/>
                    <a:pt x="4153" y="1927"/>
                  </a:cubicBezTo>
                  <a:cubicBezTo>
                    <a:pt x="4690" y="1571"/>
                    <a:pt x="5219" y="1204"/>
                    <a:pt x="5745" y="832"/>
                  </a:cubicBezTo>
                  <a:lnTo>
                    <a:pt x="5745" y="832"/>
                  </a:lnTo>
                  <a:cubicBezTo>
                    <a:pt x="5717" y="957"/>
                    <a:pt x="5709" y="1087"/>
                    <a:pt x="5692" y="1215"/>
                  </a:cubicBezTo>
                  <a:cubicBezTo>
                    <a:pt x="5665" y="1394"/>
                    <a:pt x="5638" y="1574"/>
                    <a:pt x="5600" y="1751"/>
                  </a:cubicBezTo>
                  <a:cubicBezTo>
                    <a:pt x="5536" y="2052"/>
                    <a:pt x="5448" y="2347"/>
                    <a:pt x="5339" y="2635"/>
                  </a:cubicBezTo>
                  <a:cubicBezTo>
                    <a:pt x="5332" y="2730"/>
                    <a:pt x="5320" y="2824"/>
                    <a:pt x="5299" y="2917"/>
                  </a:cubicBezTo>
                  <a:cubicBezTo>
                    <a:pt x="5282" y="2996"/>
                    <a:pt x="5338" y="3055"/>
                    <a:pt x="5407" y="3061"/>
                  </a:cubicBezTo>
                  <a:cubicBezTo>
                    <a:pt x="5436" y="2995"/>
                    <a:pt x="5463" y="2930"/>
                    <a:pt x="5489" y="2863"/>
                  </a:cubicBezTo>
                  <a:cubicBezTo>
                    <a:pt x="5628" y="2516"/>
                    <a:pt x="5727" y="2156"/>
                    <a:pt x="5792" y="1790"/>
                  </a:cubicBezTo>
                  <a:cubicBezTo>
                    <a:pt x="5823" y="1617"/>
                    <a:pt x="5850" y="1441"/>
                    <a:pt x="5859" y="1263"/>
                  </a:cubicBezTo>
                  <a:cubicBezTo>
                    <a:pt x="5868" y="1097"/>
                    <a:pt x="5881" y="926"/>
                    <a:pt x="5839" y="766"/>
                  </a:cubicBezTo>
                  <a:cubicBezTo>
                    <a:pt x="5853" y="755"/>
                    <a:pt x="5868" y="745"/>
                    <a:pt x="5883" y="735"/>
                  </a:cubicBezTo>
                  <a:cubicBezTo>
                    <a:pt x="6129" y="559"/>
                    <a:pt x="6369" y="379"/>
                    <a:pt x="6595" y="179"/>
                  </a:cubicBezTo>
                  <a:cubicBezTo>
                    <a:pt x="6596" y="166"/>
                    <a:pt x="6598" y="153"/>
                    <a:pt x="6598" y="140"/>
                  </a:cubicBezTo>
                  <a:cubicBezTo>
                    <a:pt x="6600" y="95"/>
                    <a:pt x="6567" y="43"/>
                    <a:pt x="6526" y="23"/>
                  </a:cubicBezTo>
                  <a:cubicBezTo>
                    <a:pt x="6509" y="16"/>
                    <a:pt x="6490" y="10"/>
                    <a:pt x="6473" y="0"/>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g2a2663abdf2_0_612"/>
            <p:cNvSpPr/>
            <p:nvPr/>
          </p:nvSpPr>
          <p:spPr>
            <a:xfrm>
              <a:off x="3723600" y="3207475"/>
              <a:ext cx="80125" cy="154175"/>
            </a:xfrm>
            <a:custGeom>
              <a:avLst/>
              <a:gdLst/>
              <a:ahLst/>
              <a:cxnLst/>
              <a:rect l="l" t="t" r="r" b="b"/>
              <a:pathLst>
                <a:path w="3205" h="6167" extrusionOk="0">
                  <a:moveTo>
                    <a:pt x="1674" y="0"/>
                  </a:moveTo>
                  <a:cubicBezTo>
                    <a:pt x="1657" y="0"/>
                    <a:pt x="1639" y="4"/>
                    <a:pt x="1625" y="12"/>
                  </a:cubicBezTo>
                  <a:cubicBezTo>
                    <a:pt x="898" y="428"/>
                    <a:pt x="503" y="1247"/>
                    <a:pt x="106" y="1950"/>
                  </a:cubicBezTo>
                  <a:cubicBezTo>
                    <a:pt x="63" y="2028"/>
                    <a:pt x="45" y="2101"/>
                    <a:pt x="79" y="2185"/>
                  </a:cubicBezTo>
                  <a:cubicBezTo>
                    <a:pt x="94" y="2221"/>
                    <a:pt x="133" y="2237"/>
                    <a:pt x="169" y="2237"/>
                  </a:cubicBezTo>
                  <a:cubicBezTo>
                    <a:pt x="174" y="2237"/>
                    <a:pt x="180" y="2237"/>
                    <a:pt x="185" y="2236"/>
                  </a:cubicBezTo>
                  <a:cubicBezTo>
                    <a:pt x="236" y="2228"/>
                    <a:pt x="287" y="2222"/>
                    <a:pt x="336" y="2211"/>
                  </a:cubicBezTo>
                  <a:lnTo>
                    <a:pt x="336" y="2211"/>
                  </a:lnTo>
                  <a:cubicBezTo>
                    <a:pt x="292" y="2298"/>
                    <a:pt x="250" y="2384"/>
                    <a:pt x="215" y="2475"/>
                  </a:cubicBezTo>
                  <a:cubicBezTo>
                    <a:pt x="123" y="2705"/>
                    <a:pt x="63" y="2945"/>
                    <a:pt x="31" y="3192"/>
                  </a:cubicBezTo>
                  <a:cubicBezTo>
                    <a:pt x="16" y="3312"/>
                    <a:pt x="6" y="3435"/>
                    <a:pt x="8" y="3556"/>
                  </a:cubicBezTo>
                  <a:cubicBezTo>
                    <a:pt x="11" y="3654"/>
                    <a:pt x="1" y="3795"/>
                    <a:pt x="60" y="3879"/>
                  </a:cubicBezTo>
                  <a:cubicBezTo>
                    <a:pt x="91" y="3922"/>
                    <a:pt x="129" y="3939"/>
                    <a:pt x="168" y="3939"/>
                  </a:cubicBezTo>
                  <a:cubicBezTo>
                    <a:pt x="204" y="3939"/>
                    <a:pt x="242" y="3925"/>
                    <a:pt x="277" y="3904"/>
                  </a:cubicBezTo>
                  <a:lnTo>
                    <a:pt x="277" y="3904"/>
                  </a:lnTo>
                  <a:cubicBezTo>
                    <a:pt x="259" y="3952"/>
                    <a:pt x="246" y="4003"/>
                    <a:pt x="236" y="4053"/>
                  </a:cubicBezTo>
                  <a:cubicBezTo>
                    <a:pt x="204" y="4199"/>
                    <a:pt x="198" y="4343"/>
                    <a:pt x="215" y="4491"/>
                  </a:cubicBezTo>
                  <a:cubicBezTo>
                    <a:pt x="229" y="4610"/>
                    <a:pt x="255" y="4829"/>
                    <a:pt x="413" y="4837"/>
                  </a:cubicBezTo>
                  <a:cubicBezTo>
                    <a:pt x="415" y="4837"/>
                    <a:pt x="417" y="4838"/>
                    <a:pt x="420" y="4838"/>
                  </a:cubicBezTo>
                  <a:cubicBezTo>
                    <a:pt x="475" y="4838"/>
                    <a:pt x="514" y="4801"/>
                    <a:pt x="549" y="4759"/>
                  </a:cubicBezTo>
                  <a:lnTo>
                    <a:pt x="549" y="4761"/>
                  </a:lnTo>
                  <a:cubicBezTo>
                    <a:pt x="577" y="4933"/>
                    <a:pt x="627" y="5101"/>
                    <a:pt x="689" y="5265"/>
                  </a:cubicBezTo>
                  <a:cubicBezTo>
                    <a:pt x="813" y="5586"/>
                    <a:pt x="1002" y="5882"/>
                    <a:pt x="1238" y="6133"/>
                  </a:cubicBezTo>
                  <a:cubicBezTo>
                    <a:pt x="1261" y="6156"/>
                    <a:pt x="1288" y="6166"/>
                    <a:pt x="1314" y="6166"/>
                  </a:cubicBezTo>
                  <a:cubicBezTo>
                    <a:pt x="1347" y="6166"/>
                    <a:pt x="1380" y="6149"/>
                    <a:pt x="1404" y="6120"/>
                  </a:cubicBezTo>
                  <a:cubicBezTo>
                    <a:pt x="1663" y="5807"/>
                    <a:pt x="1921" y="5487"/>
                    <a:pt x="2122" y="5131"/>
                  </a:cubicBezTo>
                  <a:cubicBezTo>
                    <a:pt x="2217" y="4962"/>
                    <a:pt x="2297" y="4785"/>
                    <a:pt x="2355" y="4599"/>
                  </a:cubicBezTo>
                  <a:cubicBezTo>
                    <a:pt x="2383" y="4512"/>
                    <a:pt x="2411" y="4415"/>
                    <a:pt x="2428" y="4316"/>
                  </a:cubicBezTo>
                  <a:lnTo>
                    <a:pt x="2444" y="4332"/>
                  </a:lnTo>
                  <a:cubicBezTo>
                    <a:pt x="2501" y="4389"/>
                    <a:pt x="2563" y="4439"/>
                    <a:pt x="2630" y="4485"/>
                  </a:cubicBezTo>
                  <a:cubicBezTo>
                    <a:pt x="2645" y="4495"/>
                    <a:pt x="2663" y="4500"/>
                    <a:pt x="2680" y="4500"/>
                  </a:cubicBezTo>
                  <a:cubicBezTo>
                    <a:pt x="2730" y="4500"/>
                    <a:pt x="2779" y="4462"/>
                    <a:pt x="2779" y="4410"/>
                  </a:cubicBezTo>
                  <a:cubicBezTo>
                    <a:pt x="2781" y="4176"/>
                    <a:pt x="2771" y="3944"/>
                    <a:pt x="2749" y="3712"/>
                  </a:cubicBezTo>
                  <a:cubicBezTo>
                    <a:pt x="2739" y="3599"/>
                    <a:pt x="2729" y="3488"/>
                    <a:pt x="2712" y="3377"/>
                  </a:cubicBezTo>
                  <a:cubicBezTo>
                    <a:pt x="2708" y="3361"/>
                    <a:pt x="2706" y="3347"/>
                    <a:pt x="2702" y="3331"/>
                  </a:cubicBezTo>
                  <a:lnTo>
                    <a:pt x="2702" y="3331"/>
                  </a:lnTo>
                  <a:cubicBezTo>
                    <a:pt x="2755" y="3393"/>
                    <a:pt x="2813" y="3452"/>
                    <a:pt x="2865" y="3513"/>
                  </a:cubicBezTo>
                  <a:cubicBezTo>
                    <a:pt x="2883" y="3534"/>
                    <a:pt x="2908" y="3543"/>
                    <a:pt x="2933" y="3543"/>
                  </a:cubicBezTo>
                  <a:cubicBezTo>
                    <a:pt x="2981" y="3543"/>
                    <a:pt x="3028" y="3509"/>
                    <a:pt x="3030" y="3455"/>
                  </a:cubicBezTo>
                  <a:cubicBezTo>
                    <a:pt x="3038" y="3145"/>
                    <a:pt x="3009" y="2837"/>
                    <a:pt x="2941" y="2535"/>
                  </a:cubicBezTo>
                  <a:cubicBezTo>
                    <a:pt x="2908" y="2388"/>
                    <a:pt x="2869" y="2242"/>
                    <a:pt x="2816" y="2101"/>
                  </a:cubicBezTo>
                  <a:cubicBezTo>
                    <a:pt x="2797" y="2051"/>
                    <a:pt x="2776" y="2003"/>
                    <a:pt x="2755" y="1955"/>
                  </a:cubicBezTo>
                  <a:lnTo>
                    <a:pt x="2755" y="1955"/>
                  </a:lnTo>
                  <a:cubicBezTo>
                    <a:pt x="2837" y="2013"/>
                    <a:pt x="2908" y="2081"/>
                    <a:pt x="2975" y="2154"/>
                  </a:cubicBezTo>
                  <a:cubicBezTo>
                    <a:pt x="2995" y="2176"/>
                    <a:pt x="3020" y="2185"/>
                    <a:pt x="3044" y="2185"/>
                  </a:cubicBezTo>
                  <a:cubicBezTo>
                    <a:pt x="3083" y="2185"/>
                    <a:pt x="3120" y="2161"/>
                    <a:pt x="3137" y="2120"/>
                  </a:cubicBezTo>
                  <a:cubicBezTo>
                    <a:pt x="3205" y="1956"/>
                    <a:pt x="3113" y="1752"/>
                    <a:pt x="3050" y="1598"/>
                  </a:cubicBezTo>
                  <a:cubicBezTo>
                    <a:pt x="2974" y="1414"/>
                    <a:pt x="2873" y="1242"/>
                    <a:pt x="2758" y="1080"/>
                  </a:cubicBezTo>
                  <a:cubicBezTo>
                    <a:pt x="2644" y="918"/>
                    <a:pt x="2514" y="766"/>
                    <a:pt x="2375" y="625"/>
                  </a:cubicBezTo>
                  <a:cubicBezTo>
                    <a:pt x="2323" y="571"/>
                    <a:pt x="2266" y="521"/>
                    <a:pt x="2211" y="471"/>
                  </a:cubicBezTo>
                  <a:cubicBezTo>
                    <a:pt x="2067" y="306"/>
                    <a:pt x="1908" y="155"/>
                    <a:pt x="1734" y="19"/>
                  </a:cubicBezTo>
                  <a:cubicBezTo>
                    <a:pt x="1719" y="6"/>
                    <a:pt x="1696" y="0"/>
                    <a:pt x="1674"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2a2663abdf2_0_612"/>
            <p:cNvSpPr/>
            <p:nvPr/>
          </p:nvSpPr>
          <p:spPr>
            <a:xfrm>
              <a:off x="3725175" y="3207425"/>
              <a:ext cx="76575" cy="154200"/>
            </a:xfrm>
            <a:custGeom>
              <a:avLst/>
              <a:gdLst/>
              <a:ahLst/>
              <a:cxnLst/>
              <a:rect l="l" t="t" r="r" b="b"/>
              <a:pathLst>
                <a:path w="3063" h="6168" extrusionOk="0">
                  <a:moveTo>
                    <a:pt x="1620" y="0"/>
                  </a:moveTo>
                  <a:cubicBezTo>
                    <a:pt x="1602" y="0"/>
                    <a:pt x="1584" y="4"/>
                    <a:pt x="1570" y="12"/>
                  </a:cubicBezTo>
                  <a:cubicBezTo>
                    <a:pt x="1557" y="19"/>
                    <a:pt x="1544" y="28"/>
                    <a:pt x="1531" y="37"/>
                  </a:cubicBezTo>
                  <a:cubicBezTo>
                    <a:pt x="1556" y="240"/>
                    <a:pt x="1565" y="446"/>
                    <a:pt x="1570" y="650"/>
                  </a:cubicBezTo>
                  <a:cubicBezTo>
                    <a:pt x="1576" y="939"/>
                    <a:pt x="1577" y="1227"/>
                    <a:pt x="1576" y="1515"/>
                  </a:cubicBezTo>
                  <a:cubicBezTo>
                    <a:pt x="1571" y="1514"/>
                    <a:pt x="1566" y="1513"/>
                    <a:pt x="1560" y="1513"/>
                  </a:cubicBezTo>
                  <a:cubicBezTo>
                    <a:pt x="1516" y="1513"/>
                    <a:pt x="1472" y="1538"/>
                    <a:pt x="1431" y="1559"/>
                  </a:cubicBezTo>
                  <a:cubicBezTo>
                    <a:pt x="1364" y="1594"/>
                    <a:pt x="1298" y="1629"/>
                    <a:pt x="1232" y="1667"/>
                  </a:cubicBezTo>
                  <a:cubicBezTo>
                    <a:pt x="1095" y="1746"/>
                    <a:pt x="962" y="1835"/>
                    <a:pt x="835" y="1932"/>
                  </a:cubicBezTo>
                  <a:cubicBezTo>
                    <a:pt x="581" y="2124"/>
                    <a:pt x="349" y="2343"/>
                    <a:pt x="137" y="2580"/>
                  </a:cubicBezTo>
                  <a:cubicBezTo>
                    <a:pt x="128" y="2591"/>
                    <a:pt x="119" y="2603"/>
                    <a:pt x="110" y="2614"/>
                  </a:cubicBezTo>
                  <a:cubicBezTo>
                    <a:pt x="63" y="2752"/>
                    <a:pt x="27" y="2895"/>
                    <a:pt x="1" y="3039"/>
                  </a:cubicBezTo>
                  <a:cubicBezTo>
                    <a:pt x="85" y="2917"/>
                    <a:pt x="177" y="2798"/>
                    <a:pt x="276" y="2685"/>
                  </a:cubicBezTo>
                  <a:cubicBezTo>
                    <a:pt x="477" y="2452"/>
                    <a:pt x="703" y="2240"/>
                    <a:pt x="949" y="2053"/>
                  </a:cubicBezTo>
                  <a:cubicBezTo>
                    <a:pt x="1070" y="1960"/>
                    <a:pt x="1195" y="1873"/>
                    <a:pt x="1322" y="1791"/>
                  </a:cubicBezTo>
                  <a:cubicBezTo>
                    <a:pt x="1388" y="1748"/>
                    <a:pt x="1455" y="1707"/>
                    <a:pt x="1523" y="1668"/>
                  </a:cubicBezTo>
                  <a:cubicBezTo>
                    <a:pt x="1543" y="1657"/>
                    <a:pt x="1561" y="1646"/>
                    <a:pt x="1577" y="1634"/>
                  </a:cubicBezTo>
                  <a:lnTo>
                    <a:pt x="1577" y="1634"/>
                  </a:lnTo>
                  <a:cubicBezTo>
                    <a:pt x="1577" y="1777"/>
                    <a:pt x="1576" y="1920"/>
                    <a:pt x="1575" y="2063"/>
                  </a:cubicBezTo>
                  <a:cubicBezTo>
                    <a:pt x="1571" y="2556"/>
                    <a:pt x="1560" y="3050"/>
                    <a:pt x="1531" y="3543"/>
                  </a:cubicBezTo>
                  <a:cubicBezTo>
                    <a:pt x="1372" y="3644"/>
                    <a:pt x="1236" y="3785"/>
                    <a:pt x="1105" y="3918"/>
                  </a:cubicBezTo>
                  <a:cubicBezTo>
                    <a:pt x="920" y="4105"/>
                    <a:pt x="748" y="4303"/>
                    <a:pt x="592" y="4514"/>
                  </a:cubicBezTo>
                  <a:cubicBezTo>
                    <a:pt x="514" y="4619"/>
                    <a:pt x="439" y="4728"/>
                    <a:pt x="367" y="4837"/>
                  </a:cubicBezTo>
                  <a:cubicBezTo>
                    <a:pt x="414" y="4836"/>
                    <a:pt x="454" y="4803"/>
                    <a:pt x="487" y="4759"/>
                  </a:cubicBezTo>
                  <a:lnTo>
                    <a:pt x="487" y="4762"/>
                  </a:lnTo>
                  <a:cubicBezTo>
                    <a:pt x="496" y="4814"/>
                    <a:pt x="506" y="4866"/>
                    <a:pt x="519" y="4919"/>
                  </a:cubicBezTo>
                  <a:cubicBezTo>
                    <a:pt x="586" y="4816"/>
                    <a:pt x="653" y="4716"/>
                    <a:pt x="725" y="4618"/>
                  </a:cubicBezTo>
                  <a:cubicBezTo>
                    <a:pt x="868" y="4422"/>
                    <a:pt x="1023" y="4231"/>
                    <a:pt x="1186" y="4050"/>
                  </a:cubicBezTo>
                  <a:cubicBezTo>
                    <a:pt x="1291" y="3935"/>
                    <a:pt x="1406" y="3829"/>
                    <a:pt x="1513" y="3714"/>
                  </a:cubicBezTo>
                  <a:lnTo>
                    <a:pt x="1513" y="3714"/>
                  </a:lnTo>
                  <a:cubicBezTo>
                    <a:pt x="1487" y="4095"/>
                    <a:pt x="1450" y="4474"/>
                    <a:pt x="1395" y="4852"/>
                  </a:cubicBezTo>
                  <a:cubicBezTo>
                    <a:pt x="1333" y="5274"/>
                    <a:pt x="1236" y="5687"/>
                    <a:pt x="1150" y="6103"/>
                  </a:cubicBezTo>
                  <a:lnTo>
                    <a:pt x="1178" y="6135"/>
                  </a:lnTo>
                  <a:cubicBezTo>
                    <a:pt x="1200" y="6158"/>
                    <a:pt x="1225" y="6168"/>
                    <a:pt x="1251" y="6168"/>
                  </a:cubicBezTo>
                  <a:cubicBezTo>
                    <a:pt x="1259" y="6168"/>
                    <a:pt x="1266" y="6167"/>
                    <a:pt x="1274" y="6165"/>
                  </a:cubicBezTo>
                  <a:cubicBezTo>
                    <a:pt x="1395" y="5801"/>
                    <a:pt x="1465" y="5415"/>
                    <a:pt x="1525" y="5040"/>
                  </a:cubicBezTo>
                  <a:cubicBezTo>
                    <a:pt x="1545" y="4921"/>
                    <a:pt x="1562" y="4804"/>
                    <a:pt x="1580" y="4685"/>
                  </a:cubicBezTo>
                  <a:cubicBezTo>
                    <a:pt x="1607" y="4753"/>
                    <a:pt x="1634" y="4822"/>
                    <a:pt x="1663" y="4889"/>
                  </a:cubicBezTo>
                  <a:cubicBezTo>
                    <a:pt x="1725" y="5035"/>
                    <a:pt x="1783" y="5186"/>
                    <a:pt x="1833" y="5336"/>
                  </a:cubicBezTo>
                  <a:cubicBezTo>
                    <a:pt x="1845" y="5371"/>
                    <a:pt x="1856" y="5406"/>
                    <a:pt x="1867" y="5440"/>
                  </a:cubicBezTo>
                  <a:cubicBezTo>
                    <a:pt x="1905" y="5385"/>
                    <a:pt x="1941" y="5330"/>
                    <a:pt x="1977" y="5272"/>
                  </a:cubicBezTo>
                  <a:cubicBezTo>
                    <a:pt x="1925" y="5123"/>
                    <a:pt x="1866" y="4976"/>
                    <a:pt x="1802" y="4831"/>
                  </a:cubicBezTo>
                  <a:cubicBezTo>
                    <a:pt x="1768" y="4753"/>
                    <a:pt x="1728" y="4679"/>
                    <a:pt x="1686" y="4605"/>
                  </a:cubicBezTo>
                  <a:cubicBezTo>
                    <a:pt x="1663" y="4563"/>
                    <a:pt x="1638" y="4522"/>
                    <a:pt x="1604" y="4491"/>
                  </a:cubicBezTo>
                  <a:cubicBezTo>
                    <a:pt x="1639" y="4201"/>
                    <a:pt x="1666" y="3912"/>
                    <a:pt x="1686" y="3621"/>
                  </a:cubicBezTo>
                  <a:cubicBezTo>
                    <a:pt x="1689" y="3578"/>
                    <a:pt x="1690" y="3534"/>
                    <a:pt x="1692" y="3491"/>
                  </a:cubicBezTo>
                  <a:cubicBezTo>
                    <a:pt x="1694" y="3490"/>
                    <a:pt x="1694" y="3489"/>
                    <a:pt x="1695" y="3487"/>
                  </a:cubicBezTo>
                  <a:cubicBezTo>
                    <a:pt x="1701" y="3480"/>
                    <a:pt x="1697" y="3471"/>
                    <a:pt x="1694" y="3466"/>
                  </a:cubicBezTo>
                  <a:cubicBezTo>
                    <a:pt x="1711" y="3182"/>
                    <a:pt x="1722" y="2900"/>
                    <a:pt x="1731" y="2615"/>
                  </a:cubicBezTo>
                  <a:cubicBezTo>
                    <a:pt x="1763" y="2652"/>
                    <a:pt x="1801" y="2687"/>
                    <a:pt x="1830" y="2717"/>
                  </a:cubicBezTo>
                  <a:cubicBezTo>
                    <a:pt x="1911" y="2804"/>
                    <a:pt x="1991" y="2894"/>
                    <a:pt x="2068" y="2985"/>
                  </a:cubicBezTo>
                  <a:cubicBezTo>
                    <a:pt x="2232" y="3183"/>
                    <a:pt x="2385" y="3392"/>
                    <a:pt x="2524" y="3610"/>
                  </a:cubicBezTo>
                  <a:cubicBezTo>
                    <a:pt x="2588" y="3709"/>
                    <a:pt x="2646" y="3810"/>
                    <a:pt x="2702" y="3913"/>
                  </a:cubicBezTo>
                  <a:cubicBezTo>
                    <a:pt x="2698" y="3846"/>
                    <a:pt x="2693" y="3780"/>
                    <a:pt x="2688" y="3714"/>
                  </a:cubicBezTo>
                  <a:cubicBezTo>
                    <a:pt x="2683" y="3661"/>
                    <a:pt x="2680" y="3607"/>
                    <a:pt x="2673" y="3553"/>
                  </a:cubicBezTo>
                  <a:cubicBezTo>
                    <a:pt x="2670" y="3551"/>
                    <a:pt x="2669" y="3547"/>
                    <a:pt x="2667" y="3544"/>
                  </a:cubicBezTo>
                  <a:cubicBezTo>
                    <a:pt x="2527" y="3322"/>
                    <a:pt x="2370" y="3108"/>
                    <a:pt x="2200" y="2907"/>
                  </a:cubicBezTo>
                  <a:cubicBezTo>
                    <a:pt x="2114" y="2807"/>
                    <a:pt x="2025" y="2709"/>
                    <a:pt x="1932" y="2615"/>
                  </a:cubicBezTo>
                  <a:cubicBezTo>
                    <a:pt x="1880" y="2562"/>
                    <a:pt x="1812" y="2479"/>
                    <a:pt x="1736" y="2458"/>
                  </a:cubicBezTo>
                  <a:cubicBezTo>
                    <a:pt x="1747" y="1940"/>
                    <a:pt x="1747" y="1421"/>
                    <a:pt x="1742" y="902"/>
                  </a:cubicBezTo>
                  <a:lnTo>
                    <a:pt x="1742" y="902"/>
                  </a:lnTo>
                  <a:cubicBezTo>
                    <a:pt x="1812" y="977"/>
                    <a:pt x="1895" y="1043"/>
                    <a:pt x="1971" y="1113"/>
                  </a:cubicBezTo>
                  <a:cubicBezTo>
                    <a:pt x="2077" y="1213"/>
                    <a:pt x="2182" y="1312"/>
                    <a:pt x="2284" y="1420"/>
                  </a:cubicBezTo>
                  <a:cubicBezTo>
                    <a:pt x="2452" y="1599"/>
                    <a:pt x="2608" y="1794"/>
                    <a:pt x="2749" y="1997"/>
                  </a:cubicBezTo>
                  <a:cubicBezTo>
                    <a:pt x="2808" y="2045"/>
                    <a:pt x="2864" y="2098"/>
                    <a:pt x="2918" y="2154"/>
                  </a:cubicBezTo>
                  <a:cubicBezTo>
                    <a:pt x="2938" y="2175"/>
                    <a:pt x="2962" y="2185"/>
                    <a:pt x="2986" y="2185"/>
                  </a:cubicBezTo>
                  <a:cubicBezTo>
                    <a:pt x="3015" y="2185"/>
                    <a:pt x="3043" y="2171"/>
                    <a:pt x="3063" y="2147"/>
                  </a:cubicBezTo>
                  <a:cubicBezTo>
                    <a:pt x="3031" y="2098"/>
                    <a:pt x="3001" y="2050"/>
                    <a:pt x="2970" y="2003"/>
                  </a:cubicBezTo>
                  <a:cubicBezTo>
                    <a:pt x="2805" y="1752"/>
                    <a:pt x="2612" y="1521"/>
                    <a:pt x="2399" y="1309"/>
                  </a:cubicBezTo>
                  <a:cubicBezTo>
                    <a:pt x="2299" y="1208"/>
                    <a:pt x="2195" y="1109"/>
                    <a:pt x="2082" y="1022"/>
                  </a:cubicBezTo>
                  <a:cubicBezTo>
                    <a:pt x="1977" y="941"/>
                    <a:pt x="1868" y="852"/>
                    <a:pt x="1743" y="806"/>
                  </a:cubicBezTo>
                  <a:lnTo>
                    <a:pt x="1743" y="764"/>
                  </a:lnTo>
                  <a:cubicBezTo>
                    <a:pt x="1741" y="522"/>
                    <a:pt x="1732" y="279"/>
                    <a:pt x="1703" y="38"/>
                  </a:cubicBezTo>
                  <a:lnTo>
                    <a:pt x="1680" y="18"/>
                  </a:lnTo>
                  <a:cubicBezTo>
                    <a:pt x="1664" y="6"/>
                    <a:pt x="1642" y="0"/>
                    <a:pt x="1620" y="0"/>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2a2663abdf2_0_612"/>
            <p:cNvSpPr/>
            <p:nvPr/>
          </p:nvSpPr>
          <p:spPr>
            <a:xfrm>
              <a:off x="3571900" y="3098275"/>
              <a:ext cx="155100" cy="77275"/>
            </a:xfrm>
            <a:custGeom>
              <a:avLst/>
              <a:gdLst/>
              <a:ahLst/>
              <a:cxnLst/>
              <a:rect l="l" t="t" r="r" b="b"/>
              <a:pathLst>
                <a:path w="6204" h="3091" extrusionOk="0">
                  <a:moveTo>
                    <a:pt x="4037" y="0"/>
                  </a:moveTo>
                  <a:cubicBezTo>
                    <a:pt x="4005" y="0"/>
                    <a:pt x="3972" y="7"/>
                    <a:pt x="3938" y="24"/>
                  </a:cubicBezTo>
                  <a:cubicBezTo>
                    <a:pt x="3899" y="41"/>
                    <a:pt x="3885" y="91"/>
                    <a:pt x="3893" y="130"/>
                  </a:cubicBezTo>
                  <a:cubicBezTo>
                    <a:pt x="3902" y="181"/>
                    <a:pt x="3912" y="230"/>
                    <a:pt x="3925" y="280"/>
                  </a:cubicBezTo>
                  <a:cubicBezTo>
                    <a:pt x="3836" y="239"/>
                    <a:pt x="3747" y="203"/>
                    <a:pt x="3655" y="172"/>
                  </a:cubicBezTo>
                  <a:cubicBezTo>
                    <a:pt x="3421" y="91"/>
                    <a:pt x="3176" y="42"/>
                    <a:pt x="2930" y="24"/>
                  </a:cubicBezTo>
                  <a:cubicBezTo>
                    <a:pt x="2854" y="18"/>
                    <a:pt x="2778" y="14"/>
                    <a:pt x="2701" y="14"/>
                  </a:cubicBezTo>
                  <a:cubicBezTo>
                    <a:pt x="2656" y="14"/>
                    <a:pt x="2610" y="15"/>
                    <a:pt x="2565" y="18"/>
                  </a:cubicBezTo>
                  <a:cubicBezTo>
                    <a:pt x="2467" y="26"/>
                    <a:pt x="2325" y="21"/>
                    <a:pt x="2244" y="85"/>
                  </a:cubicBezTo>
                  <a:cubicBezTo>
                    <a:pt x="2163" y="147"/>
                    <a:pt x="2184" y="231"/>
                    <a:pt x="2229" y="302"/>
                  </a:cubicBezTo>
                  <a:cubicBezTo>
                    <a:pt x="2180" y="285"/>
                    <a:pt x="2129" y="276"/>
                    <a:pt x="2078" y="269"/>
                  </a:cubicBezTo>
                  <a:cubicBezTo>
                    <a:pt x="2004" y="257"/>
                    <a:pt x="1931" y="251"/>
                    <a:pt x="1858" y="251"/>
                  </a:cubicBezTo>
                  <a:cubicBezTo>
                    <a:pt x="1785" y="251"/>
                    <a:pt x="1712" y="257"/>
                    <a:pt x="1639" y="269"/>
                  </a:cubicBezTo>
                  <a:cubicBezTo>
                    <a:pt x="1520" y="288"/>
                    <a:pt x="1304" y="324"/>
                    <a:pt x="1303" y="482"/>
                  </a:cubicBezTo>
                  <a:cubicBezTo>
                    <a:pt x="1303" y="541"/>
                    <a:pt x="1340" y="581"/>
                    <a:pt x="1387" y="614"/>
                  </a:cubicBezTo>
                  <a:cubicBezTo>
                    <a:pt x="1386" y="614"/>
                    <a:pt x="1384" y="614"/>
                    <a:pt x="1384" y="615"/>
                  </a:cubicBezTo>
                  <a:cubicBezTo>
                    <a:pt x="1214" y="651"/>
                    <a:pt x="1048" y="709"/>
                    <a:pt x="889" y="781"/>
                  </a:cubicBezTo>
                  <a:cubicBezTo>
                    <a:pt x="574" y="920"/>
                    <a:pt x="287" y="1123"/>
                    <a:pt x="48" y="1371"/>
                  </a:cubicBezTo>
                  <a:cubicBezTo>
                    <a:pt x="0" y="1417"/>
                    <a:pt x="17" y="1488"/>
                    <a:pt x="71" y="1527"/>
                  </a:cubicBezTo>
                  <a:cubicBezTo>
                    <a:pt x="397" y="1772"/>
                    <a:pt x="728" y="2014"/>
                    <a:pt x="1091" y="2198"/>
                  </a:cubicBezTo>
                  <a:cubicBezTo>
                    <a:pt x="1264" y="2286"/>
                    <a:pt x="1446" y="2357"/>
                    <a:pt x="1636" y="2406"/>
                  </a:cubicBezTo>
                  <a:cubicBezTo>
                    <a:pt x="1722" y="2427"/>
                    <a:pt x="1821" y="2454"/>
                    <a:pt x="1922" y="2465"/>
                  </a:cubicBezTo>
                  <a:cubicBezTo>
                    <a:pt x="1917" y="2470"/>
                    <a:pt x="1912" y="2475"/>
                    <a:pt x="1908" y="2482"/>
                  </a:cubicBezTo>
                  <a:cubicBezTo>
                    <a:pt x="1852" y="2542"/>
                    <a:pt x="1805" y="2607"/>
                    <a:pt x="1763" y="2676"/>
                  </a:cubicBezTo>
                  <a:cubicBezTo>
                    <a:pt x="1726" y="2736"/>
                    <a:pt x="1772" y="2821"/>
                    <a:pt x="1842" y="2821"/>
                  </a:cubicBezTo>
                  <a:cubicBezTo>
                    <a:pt x="1844" y="2821"/>
                    <a:pt x="1845" y="2821"/>
                    <a:pt x="1846" y="2821"/>
                  </a:cubicBezTo>
                  <a:cubicBezTo>
                    <a:pt x="2080" y="2811"/>
                    <a:pt x="2310" y="2791"/>
                    <a:pt x="2542" y="2758"/>
                  </a:cubicBezTo>
                  <a:cubicBezTo>
                    <a:pt x="2653" y="2742"/>
                    <a:pt x="2765" y="2727"/>
                    <a:pt x="2875" y="2705"/>
                  </a:cubicBezTo>
                  <a:cubicBezTo>
                    <a:pt x="2890" y="2702"/>
                    <a:pt x="2905" y="2697"/>
                    <a:pt x="2920" y="2694"/>
                  </a:cubicBezTo>
                  <a:lnTo>
                    <a:pt x="2920" y="2694"/>
                  </a:lnTo>
                  <a:cubicBezTo>
                    <a:pt x="2862" y="2752"/>
                    <a:pt x="2806" y="2810"/>
                    <a:pt x="2747" y="2867"/>
                  </a:cubicBezTo>
                  <a:cubicBezTo>
                    <a:pt x="2688" y="2923"/>
                    <a:pt x="2730" y="3028"/>
                    <a:pt x="2811" y="3028"/>
                  </a:cubicBezTo>
                  <a:cubicBezTo>
                    <a:pt x="2811" y="3028"/>
                    <a:pt x="2812" y="3028"/>
                    <a:pt x="2812" y="3028"/>
                  </a:cubicBezTo>
                  <a:cubicBezTo>
                    <a:pt x="3123" y="3023"/>
                    <a:pt x="3428" y="2977"/>
                    <a:pt x="3728" y="2897"/>
                  </a:cubicBezTo>
                  <a:cubicBezTo>
                    <a:pt x="3873" y="2857"/>
                    <a:pt x="4017" y="2810"/>
                    <a:pt x="4155" y="2751"/>
                  </a:cubicBezTo>
                  <a:cubicBezTo>
                    <a:pt x="4203" y="2730"/>
                    <a:pt x="4250" y="2706"/>
                    <a:pt x="4298" y="2683"/>
                  </a:cubicBezTo>
                  <a:lnTo>
                    <a:pt x="4298" y="2683"/>
                  </a:lnTo>
                  <a:cubicBezTo>
                    <a:pt x="4244" y="2766"/>
                    <a:pt x="4179" y="2841"/>
                    <a:pt x="4109" y="2912"/>
                  </a:cubicBezTo>
                  <a:cubicBezTo>
                    <a:pt x="4056" y="2967"/>
                    <a:pt x="4083" y="3048"/>
                    <a:pt x="4151" y="3072"/>
                  </a:cubicBezTo>
                  <a:cubicBezTo>
                    <a:pt x="4187" y="3085"/>
                    <a:pt x="4224" y="3090"/>
                    <a:pt x="4262" y="3090"/>
                  </a:cubicBezTo>
                  <a:cubicBezTo>
                    <a:pt x="4401" y="3090"/>
                    <a:pt x="4549" y="3015"/>
                    <a:pt x="4667" y="2960"/>
                  </a:cubicBezTo>
                  <a:cubicBezTo>
                    <a:pt x="4848" y="2876"/>
                    <a:pt x="5015" y="2766"/>
                    <a:pt x="5172" y="2643"/>
                  </a:cubicBezTo>
                  <a:cubicBezTo>
                    <a:pt x="5329" y="2521"/>
                    <a:pt x="5473" y="2384"/>
                    <a:pt x="5607" y="2240"/>
                  </a:cubicBezTo>
                  <a:cubicBezTo>
                    <a:pt x="5658" y="2184"/>
                    <a:pt x="5706" y="2127"/>
                    <a:pt x="5753" y="2069"/>
                  </a:cubicBezTo>
                  <a:cubicBezTo>
                    <a:pt x="5912" y="1917"/>
                    <a:pt x="6054" y="1751"/>
                    <a:pt x="6183" y="1572"/>
                  </a:cubicBezTo>
                  <a:cubicBezTo>
                    <a:pt x="6204" y="1542"/>
                    <a:pt x="6201" y="1492"/>
                    <a:pt x="6184" y="1463"/>
                  </a:cubicBezTo>
                  <a:cubicBezTo>
                    <a:pt x="5732" y="756"/>
                    <a:pt x="4897" y="401"/>
                    <a:pt x="4176" y="39"/>
                  </a:cubicBezTo>
                  <a:cubicBezTo>
                    <a:pt x="4129" y="15"/>
                    <a:pt x="4084" y="0"/>
                    <a:pt x="4037"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2a2663abdf2_0_612"/>
            <p:cNvSpPr/>
            <p:nvPr/>
          </p:nvSpPr>
          <p:spPr>
            <a:xfrm>
              <a:off x="3572275" y="3099125"/>
              <a:ext cx="154650" cy="75525"/>
            </a:xfrm>
            <a:custGeom>
              <a:avLst/>
              <a:gdLst/>
              <a:ahLst/>
              <a:cxnLst/>
              <a:rect l="l" t="t" r="r" b="b"/>
              <a:pathLst>
                <a:path w="6186" h="3021" extrusionOk="0">
                  <a:moveTo>
                    <a:pt x="3067" y="1"/>
                  </a:moveTo>
                  <a:lnTo>
                    <a:pt x="3067" y="1"/>
                  </a:lnTo>
                  <a:cubicBezTo>
                    <a:pt x="3193" y="80"/>
                    <a:pt x="3316" y="166"/>
                    <a:pt x="3435" y="260"/>
                  </a:cubicBezTo>
                  <a:cubicBezTo>
                    <a:pt x="3677" y="449"/>
                    <a:pt x="3899" y="666"/>
                    <a:pt x="4099" y="901"/>
                  </a:cubicBezTo>
                  <a:cubicBezTo>
                    <a:pt x="4197" y="1017"/>
                    <a:pt x="4290" y="1138"/>
                    <a:pt x="4379" y="1262"/>
                  </a:cubicBezTo>
                  <a:cubicBezTo>
                    <a:pt x="4424" y="1325"/>
                    <a:pt x="4469" y="1389"/>
                    <a:pt x="4512" y="1456"/>
                  </a:cubicBezTo>
                  <a:cubicBezTo>
                    <a:pt x="4523" y="1475"/>
                    <a:pt x="4536" y="1492"/>
                    <a:pt x="4548" y="1508"/>
                  </a:cubicBezTo>
                  <a:cubicBezTo>
                    <a:pt x="4405" y="1514"/>
                    <a:pt x="4262" y="1522"/>
                    <a:pt x="4120" y="1527"/>
                  </a:cubicBezTo>
                  <a:cubicBezTo>
                    <a:pt x="3704" y="1543"/>
                    <a:pt x="3287" y="1554"/>
                    <a:pt x="2870" y="1554"/>
                  </a:cubicBezTo>
                  <a:cubicBezTo>
                    <a:pt x="2793" y="1554"/>
                    <a:pt x="2717" y="1554"/>
                    <a:pt x="2641" y="1553"/>
                  </a:cubicBezTo>
                  <a:cubicBezTo>
                    <a:pt x="2531" y="1398"/>
                    <a:pt x="2385" y="1269"/>
                    <a:pt x="2244" y="1144"/>
                  </a:cubicBezTo>
                  <a:cubicBezTo>
                    <a:pt x="2049" y="970"/>
                    <a:pt x="1843" y="808"/>
                    <a:pt x="1626" y="662"/>
                  </a:cubicBezTo>
                  <a:cubicBezTo>
                    <a:pt x="1516" y="589"/>
                    <a:pt x="1404" y="518"/>
                    <a:pt x="1292" y="453"/>
                  </a:cubicBezTo>
                  <a:lnTo>
                    <a:pt x="1292" y="453"/>
                  </a:lnTo>
                  <a:cubicBezTo>
                    <a:pt x="1295" y="506"/>
                    <a:pt x="1332" y="544"/>
                    <a:pt x="1375" y="575"/>
                  </a:cubicBezTo>
                  <a:cubicBezTo>
                    <a:pt x="1373" y="575"/>
                    <a:pt x="1372" y="575"/>
                    <a:pt x="1372" y="576"/>
                  </a:cubicBezTo>
                  <a:cubicBezTo>
                    <a:pt x="1320" y="588"/>
                    <a:pt x="1269" y="601"/>
                    <a:pt x="1217" y="616"/>
                  </a:cubicBezTo>
                  <a:cubicBezTo>
                    <a:pt x="1323" y="678"/>
                    <a:pt x="1426" y="741"/>
                    <a:pt x="1528" y="808"/>
                  </a:cubicBezTo>
                  <a:cubicBezTo>
                    <a:pt x="1731" y="943"/>
                    <a:pt x="1929" y="1087"/>
                    <a:pt x="2117" y="1241"/>
                  </a:cubicBezTo>
                  <a:cubicBezTo>
                    <a:pt x="2237" y="1339"/>
                    <a:pt x="2349" y="1450"/>
                    <a:pt x="2468" y="1550"/>
                  </a:cubicBezTo>
                  <a:cubicBezTo>
                    <a:pt x="2088" y="1542"/>
                    <a:pt x="1706" y="1524"/>
                    <a:pt x="1326" y="1487"/>
                  </a:cubicBezTo>
                  <a:cubicBezTo>
                    <a:pt x="902" y="1446"/>
                    <a:pt x="485" y="1368"/>
                    <a:pt x="65" y="1303"/>
                  </a:cubicBezTo>
                  <a:lnTo>
                    <a:pt x="36" y="1331"/>
                  </a:lnTo>
                  <a:cubicBezTo>
                    <a:pt x="7" y="1361"/>
                    <a:pt x="1" y="1396"/>
                    <a:pt x="10" y="1429"/>
                  </a:cubicBezTo>
                  <a:cubicBezTo>
                    <a:pt x="380" y="1533"/>
                    <a:pt x="767" y="1582"/>
                    <a:pt x="1146" y="1627"/>
                  </a:cubicBezTo>
                  <a:cubicBezTo>
                    <a:pt x="1264" y="1639"/>
                    <a:pt x="1384" y="1653"/>
                    <a:pt x="1503" y="1663"/>
                  </a:cubicBezTo>
                  <a:cubicBezTo>
                    <a:pt x="1436" y="1695"/>
                    <a:pt x="1368" y="1725"/>
                    <a:pt x="1304" y="1756"/>
                  </a:cubicBezTo>
                  <a:cubicBezTo>
                    <a:pt x="1160" y="1825"/>
                    <a:pt x="1014" y="1889"/>
                    <a:pt x="866" y="1947"/>
                  </a:cubicBezTo>
                  <a:cubicBezTo>
                    <a:pt x="831" y="1961"/>
                    <a:pt x="797" y="1973"/>
                    <a:pt x="762" y="1987"/>
                  </a:cubicBezTo>
                  <a:cubicBezTo>
                    <a:pt x="820" y="2022"/>
                    <a:pt x="877" y="2056"/>
                    <a:pt x="935" y="2088"/>
                  </a:cubicBezTo>
                  <a:cubicBezTo>
                    <a:pt x="1081" y="2028"/>
                    <a:pt x="1226" y="1963"/>
                    <a:pt x="1367" y="1893"/>
                  </a:cubicBezTo>
                  <a:cubicBezTo>
                    <a:pt x="1443" y="1855"/>
                    <a:pt x="1517" y="1810"/>
                    <a:pt x="1589" y="1765"/>
                  </a:cubicBezTo>
                  <a:cubicBezTo>
                    <a:pt x="1629" y="1741"/>
                    <a:pt x="1670" y="1712"/>
                    <a:pt x="1699" y="1678"/>
                  </a:cubicBezTo>
                  <a:cubicBezTo>
                    <a:pt x="1989" y="1699"/>
                    <a:pt x="2280" y="1711"/>
                    <a:pt x="2572" y="1718"/>
                  </a:cubicBezTo>
                  <a:cubicBezTo>
                    <a:pt x="2593" y="1719"/>
                    <a:pt x="2615" y="1719"/>
                    <a:pt x="2637" y="1719"/>
                  </a:cubicBezTo>
                  <a:cubicBezTo>
                    <a:pt x="2659" y="1719"/>
                    <a:pt x="2681" y="1719"/>
                    <a:pt x="2702" y="1720"/>
                  </a:cubicBezTo>
                  <a:cubicBezTo>
                    <a:pt x="2703" y="1721"/>
                    <a:pt x="2705" y="1721"/>
                    <a:pt x="2706" y="1722"/>
                  </a:cubicBezTo>
                  <a:cubicBezTo>
                    <a:pt x="2709" y="1724"/>
                    <a:pt x="2712" y="1724"/>
                    <a:pt x="2715" y="1724"/>
                  </a:cubicBezTo>
                  <a:cubicBezTo>
                    <a:pt x="2720" y="1724"/>
                    <a:pt x="2724" y="1723"/>
                    <a:pt x="2727" y="1720"/>
                  </a:cubicBezTo>
                  <a:cubicBezTo>
                    <a:pt x="2813" y="1720"/>
                    <a:pt x="2899" y="1721"/>
                    <a:pt x="2985" y="1721"/>
                  </a:cubicBezTo>
                  <a:cubicBezTo>
                    <a:pt x="3183" y="1721"/>
                    <a:pt x="3381" y="1719"/>
                    <a:pt x="3579" y="1714"/>
                  </a:cubicBezTo>
                  <a:lnTo>
                    <a:pt x="3579" y="1714"/>
                  </a:lnTo>
                  <a:cubicBezTo>
                    <a:pt x="3543" y="1748"/>
                    <a:pt x="3511" y="1789"/>
                    <a:pt x="3483" y="1819"/>
                  </a:cubicBezTo>
                  <a:cubicBezTo>
                    <a:pt x="3400" y="1904"/>
                    <a:pt x="3315" y="1989"/>
                    <a:pt x="3226" y="2070"/>
                  </a:cubicBezTo>
                  <a:cubicBezTo>
                    <a:pt x="3036" y="2244"/>
                    <a:pt x="2835" y="2406"/>
                    <a:pt x="2624" y="2555"/>
                  </a:cubicBezTo>
                  <a:cubicBezTo>
                    <a:pt x="2527" y="2623"/>
                    <a:pt x="2428" y="2686"/>
                    <a:pt x="2328" y="2747"/>
                  </a:cubicBezTo>
                  <a:cubicBezTo>
                    <a:pt x="2394" y="2739"/>
                    <a:pt x="2461" y="2732"/>
                    <a:pt x="2526" y="2723"/>
                  </a:cubicBezTo>
                  <a:cubicBezTo>
                    <a:pt x="2579" y="2716"/>
                    <a:pt x="2631" y="2708"/>
                    <a:pt x="2685" y="2700"/>
                  </a:cubicBezTo>
                  <a:cubicBezTo>
                    <a:pt x="2687" y="2697"/>
                    <a:pt x="2692" y="2696"/>
                    <a:pt x="2695" y="2693"/>
                  </a:cubicBezTo>
                  <a:cubicBezTo>
                    <a:pt x="2911" y="2542"/>
                    <a:pt x="3115" y="2375"/>
                    <a:pt x="3308" y="2195"/>
                  </a:cubicBezTo>
                  <a:cubicBezTo>
                    <a:pt x="3405" y="2106"/>
                    <a:pt x="3498" y="2012"/>
                    <a:pt x="3588" y="1915"/>
                  </a:cubicBezTo>
                  <a:cubicBezTo>
                    <a:pt x="3638" y="1861"/>
                    <a:pt x="3716" y="1789"/>
                    <a:pt x="3734" y="1710"/>
                  </a:cubicBezTo>
                  <a:cubicBezTo>
                    <a:pt x="4252" y="1697"/>
                    <a:pt x="4771" y="1673"/>
                    <a:pt x="5287" y="1643"/>
                  </a:cubicBezTo>
                  <a:lnTo>
                    <a:pt x="5287" y="1643"/>
                  </a:lnTo>
                  <a:cubicBezTo>
                    <a:pt x="5214" y="1716"/>
                    <a:pt x="5154" y="1801"/>
                    <a:pt x="5086" y="1881"/>
                  </a:cubicBezTo>
                  <a:cubicBezTo>
                    <a:pt x="4991" y="1992"/>
                    <a:pt x="4897" y="2102"/>
                    <a:pt x="4796" y="2208"/>
                  </a:cubicBezTo>
                  <a:cubicBezTo>
                    <a:pt x="4624" y="2387"/>
                    <a:pt x="4437" y="2550"/>
                    <a:pt x="4240" y="2701"/>
                  </a:cubicBezTo>
                  <a:cubicBezTo>
                    <a:pt x="4194" y="2763"/>
                    <a:pt x="4145" y="2822"/>
                    <a:pt x="4092" y="2877"/>
                  </a:cubicBezTo>
                  <a:cubicBezTo>
                    <a:pt x="4046" y="2922"/>
                    <a:pt x="4059" y="2988"/>
                    <a:pt x="4105" y="3020"/>
                  </a:cubicBezTo>
                  <a:cubicBezTo>
                    <a:pt x="4153" y="2988"/>
                    <a:pt x="4200" y="2953"/>
                    <a:pt x="4246" y="2920"/>
                  </a:cubicBezTo>
                  <a:cubicBezTo>
                    <a:pt x="4489" y="2743"/>
                    <a:pt x="4709" y="2538"/>
                    <a:pt x="4911" y="2316"/>
                  </a:cubicBezTo>
                  <a:cubicBezTo>
                    <a:pt x="5006" y="2211"/>
                    <a:pt x="5100" y="2102"/>
                    <a:pt x="5182" y="1986"/>
                  </a:cubicBezTo>
                  <a:cubicBezTo>
                    <a:pt x="5258" y="1876"/>
                    <a:pt x="5341" y="1764"/>
                    <a:pt x="5380" y="1636"/>
                  </a:cubicBezTo>
                  <a:cubicBezTo>
                    <a:pt x="5394" y="1634"/>
                    <a:pt x="5408" y="1634"/>
                    <a:pt x="5423" y="1633"/>
                  </a:cubicBezTo>
                  <a:cubicBezTo>
                    <a:pt x="5665" y="1619"/>
                    <a:pt x="5907" y="1598"/>
                    <a:pt x="6147" y="1558"/>
                  </a:cubicBezTo>
                  <a:cubicBezTo>
                    <a:pt x="6153" y="1550"/>
                    <a:pt x="6159" y="1540"/>
                    <a:pt x="6165" y="1533"/>
                  </a:cubicBezTo>
                  <a:cubicBezTo>
                    <a:pt x="6185" y="1503"/>
                    <a:pt x="6184" y="1454"/>
                    <a:pt x="6166" y="1424"/>
                  </a:cubicBezTo>
                  <a:cubicBezTo>
                    <a:pt x="6158" y="1410"/>
                    <a:pt x="6148" y="1398"/>
                    <a:pt x="6140" y="1386"/>
                  </a:cubicBezTo>
                  <a:cubicBezTo>
                    <a:pt x="5938" y="1419"/>
                    <a:pt x="5733" y="1439"/>
                    <a:pt x="5528" y="1454"/>
                  </a:cubicBezTo>
                  <a:cubicBezTo>
                    <a:pt x="5242" y="1475"/>
                    <a:pt x="4954" y="1488"/>
                    <a:pt x="4666" y="1502"/>
                  </a:cubicBezTo>
                  <a:cubicBezTo>
                    <a:pt x="4671" y="1452"/>
                    <a:pt x="4640" y="1404"/>
                    <a:pt x="4615" y="1360"/>
                  </a:cubicBezTo>
                  <a:cubicBezTo>
                    <a:pt x="4577" y="1293"/>
                    <a:pt x="4538" y="1230"/>
                    <a:pt x="4496" y="1165"/>
                  </a:cubicBezTo>
                  <a:cubicBezTo>
                    <a:pt x="4410" y="1031"/>
                    <a:pt x="4314" y="903"/>
                    <a:pt x="4213" y="781"/>
                  </a:cubicBezTo>
                  <a:cubicBezTo>
                    <a:pt x="4010" y="537"/>
                    <a:pt x="3780" y="314"/>
                    <a:pt x="3531" y="116"/>
                  </a:cubicBezTo>
                  <a:cubicBezTo>
                    <a:pt x="3521" y="106"/>
                    <a:pt x="3509" y="99"/>
                    <a:pt x="3498" y="90"/>
                  </a:cubicBezTo>
                  <a:cubicBezTo>
                    <a:pt x="3357" y="49"/>
                    <a:pt x="3212" y="20"/>
                    <a:pt x="3067"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2a2663abdf2_0_612"/>
            <p:cNvSpPr/>
            <p:nvPr/>
          </p:nvSpPr>
          <p:spPr>
            <a:xfrm>
              <a:off x="3616875" y="2990250"/>
              <a:ext cx="319675" cy="312725"/>
            </a:xfrm>
            <a:custGeom>
              <a:avLst/>
              <a:gdLst/>
              <a:ahLst/>
              <a:cxnLst/>
              <a:rect l="l" t="t" r="r" b="b"/>
              <a:pathLst>
                <a:path w="12787" h="12509" extrusionOk="0">
                  <a:moveTo>
                    <a:pt x="6250" y="1"/>
                  </a:moveTo>
                  <a:cubicBezTo>
                    <a:pt x="6137" y="1"/>
                    <a:pt x="6023" y="26"/>
                    <a:pt x="5912" y="84"/>
                  </a:cubicBezTo>
                  <a:cubicBezTo>
                    <a:pt x="5599" y="248"/>
                    <a:pt x="5427" y="597"/>
                    <a:pt x="5328" y="922"/>
                  </a:cubicBezTo>
                  <a:cubicBezTo>
                    <a:pt x="5100" y="1659"/>
                    <a:pt x="5064" y="2481"/>
                    <a:pt x="5147" y="3242"/>
                  </a:cubicBezTo>
                  <a:cubicBezTo>
                    <a:pt x="5192" y="3647"/>
                    <a:pt x="5270" y="4063"/>
                    <a:pt x="5391" y="4464"/>
                  </a:cubicBezTo>
                  <a:cubicBezTo>
                    <a:pt x="4704" y="3500"/>
                    <a:pt x="3784" y="2652"/>
                    <a:pt x="2591" y="2608"/>
                  </a:cubicBezTo>
                  <a:cubicBezTo>
                    <a:pt x="2572" y="2607"/>
                    <a:pt x="2553" y="2607"/>
                    <a:pt x="2534" y="2607"/>
                  </a:cubicBezTo>
                  <a:cubicBezTo>
                    <a:pt x="1927" y="2607"/>
                    <a:pt x="1044" y="2955"/>
                    <a:pt x="1399" y="3706"/>
                  </a:cubicBezTo>
                  <a:cubicBezTo>
                    <a:pt x="1557" y="4041"/>
                    <a:pt x="1884" y="4277"/>
                    <a:pt x="2165" y="4498"/>
                  </a:cubicBezTo>
                  <a:cubicBezTo>
                    <a:pt x="2525" y="4783"/>
                    <a:pt x="2901" y="5045"/>
                    <a:pt x="3284" y="5295"/>
                  </a:cubicBezTo>
                  <a:cubicBezTo>
                    <a:pt x="3617" y="5512"/>
                    <a:pt x="3957" y="5715"/>
                    <a:pt x="4298" y="5916"/>
                  </a:cubicBezTo>
                  <a:cubicBezTo>
                    <a:pt x="3982" y="5947"/>
                    <a:pt x="3670" y="6024"/>
                    <a:pt x="3437" y="6080"/>
                  </a:cubicBezTo>
                  <a:cubicBezTo>
                    <a:pt x="2634" y="6273"/>
                    <a:pt x="1846" y="6623"/>
                    <a:pt x="1230" y="7180"/>
                  </a:cubicBezTo>
                  <a:cubicBezTo>
                    <a:pt x="870" y="7505"/>
                    <a:pt x="0" y="8491"/>
                    <a:pt x="875" y="8778"/>
                  </a:cubicBezTo>
                  <a:cubicBezTo>
                    <a:pt x="1034" y="8830"/>
                    <a:pt x="1213" y="8847"/>
                    <a:pt x="1394" y="8847"/>
                  </a:cubicBezTo>
                  <a:cubicBezTo>
                    <a:pt x="1617" y="8847"/>
                    <a:pt x="1844" y="8821"/>
                    <a:pt x="2044" y="8803"/>
                  </a:cubicBezTo>
                  <a:cubicBezTo>
                    <a:pt x="2430" y="8766"/>
                    <a:pt x="2814" y="8700"/>
                    <a:pt x="3187" y="8601"/>
                  </a:cubicBezTo>
                  <a:cubicBezTo>
                    <a:pt x="3545" y="8507"/>
                    <a:pt x="3895" y="8382"/>
                    <a:pt x="4233" y="8231"/>
                  </a:cubicBezTo>
                  <a:lnTo>
                    <a:pt x="4233" y="8231"/>
                  </a:lnTo>
                  <a:cubicBezTo>
                    <a:pt x="4025" y="8465"/>
                    <a:pt x="3832" y="8713"/>
                    <a:pt x="3664" y="8979"/>
                  </a:cubicBezTo>
                  <a:cubicBezTo>
                    <a:pt x="3280" y="9579"/>
                    <a:pt x="3023" y="10278"/>
                    <a:pt x="3013" y="10993"/>
                  </a:cubicBezTo>
                  <a:cubicBezTo>
                    <a:pt x="3009" y="11287"/>
                    <a:pt x="3029" y="11633"/>
                    <a:pt x="3331" y="11775"/>
                  </a:cubicBezTo>
                  <a:cubicBezTo>
                    <a:pt x="3425" y="11820"/>
                    <a:pt x="3526" y="11838"/>
                    <a:pt x="3627" y="11838"/>
                  </a:cubicBezTo>
                  <a:cubicBezTo>
                    <a:pt x="3823" y="11838"/>
                    <a:pt x="4023" y="11769"/>
                    <a:pt x="4189" y="11680"/>
                  </a:cubicBezTo>
                  <a:cubicBezTo>
                    <a:pt x="4822" y="11341"/>
                    <a:pt x="5338" y="10670"/>
                    <a:pt x="5717" y="10076"/>
                  </a:cubicBezTo>
                  <a:cubicBezTo>
                    <a:pt x="5924" y="9752"/>
                    <a:pt x="6106" y="9409"/>
                    <a:pt x="6245" y="9053"/>
                  </a:cubicBezTo>
                  <a:lnTo>
                    <a:pt x="6245" y="9053"/>
                  </a:lnTo>
                  <a:cubicBezTo>
                    <a:pt x="6241" y="9106"/>
                    <a:pt x="6238" y="9159"/>
                    <a:pt x="6235" y="9210"/>
                  </a:cubicBezTo>
                  <a:cubicBezTo>
                    <a:pt x="6215" y="9551"/>
                    <a:pt x="6250" y="9898"/>
                    <a:pt x="6318" y="10233"/>
                  </a:cubicBezTo>
                  <a:cubicBezTo>
                    <a:pt x="6454" y="10894"/>
                    <a:pt x="6767" y="11577"/>
                    <a:pt x="7250" y="12056"/>
                  </a:cubicBezTo>
                  <a:cubicBezTo>
                    <a:pt x="7472" y="12276"/>
                    <a:pt x="7898" y="12508"/>
                    <a:pt x="8263" y="12508"/>
                  </a:cubicBezTo>
                  <a:cubicBezTo>
                    <a:pt x="8505" y="12508"/>
                    <a:pt x="8721" y="12406"/>
                    <a:pt x="8834" y="12130"/>
                  </a:cubicBezTo>
                  <a:cubicBezTo>
                    <a:pt x="8963" y="11814"/>
                    <a:pt x="8873" y="11405"/>
                    <a:pt x="8822" y="11081"/>
                  </a:cubicBezTo>
                  <a:cubicBezTo>
                    <a:pt x="8761" y="10702"/>
                    <a:pt x="8662" y="10331"/>
                    <a:pt x="8527" y="9972"/>
                  </a:cubicBezTo>
                  <a:cubicBezTo>
                    <a:pt x="8448" y="9758"/>
                    <a:pt x="8357" y="9550"/>
                    <a:pt x="8256" y="9345"/>
                  </a:cubicBezTo>
                  <a:lnTo>
                    <a:pt x="8256" y="9345"/>
                  </a:lnTo>
                  <a:cubicBezTo>
                    <a:pt x="9054" y="10008"/>
                    <a:pt x="10032" y="10483"/>
                    <a:pt x="10997" y="10712"/>
                  </a:cubicBezTo>
                  <a:cubicBezTo>
                    <a:pt x="11126" y="10742"/>
                    <a:pt x="11262" y="10763"/>
                    <a:pt x="11394" y="10763"/>
                  </a:cubicBezTo>
                  <a:cubicBezTo>
                    <a:pt x="11605" y="10763"/>
                    <a:pt x="11810" y="10710"/>
                    <a:pt x="11976" y="10557"/>
                  </a:cubicBezTo>
                  <a:cubicBezTo>
                    <a:pt x="12238" y="10323"/>
                    <a:pt x="12294" y="9942"/>
                    <a:pt x="12230" y="9610"/>
                  </a:cubicBezTo>
                  <a:cubicBezTo>
                    <a:pt x="12071" y="8784"/>
                    <a:pt x="11278" y="8235"/>
                    <a:pt x="10600" y="7840"/>
                  </a:cubicBezTo>
                  <a:cubicBezTo>
                    <a:pt x="10333" y="7686"/>
                    <a:pt x="10059" y="7541"/>
                    <a:pt x="9782" y="7402"/>
                  </a:cubicBezTo>
                  <a:cubicBezTo>
                    <a:pt x="10532" y="7330"/>
                    <a:pt x="11295" y="7134"/>
                    <a:pt x="11955" y="6770"/>
                  </a:cubicBezTo>
                  <a:cubicBezTo>
                    <a:pt x="12313" y="6573"/>
                    <a:pt x="12634" y="6269"/>
                    <a:pt x="12713" y="5853"/>
                  </a:cubicBezTo>
                  <a:cubicBezTo>
                    <a:pt x="12786" y="5468"/>
                    <a:pt x="12626" y="5103"/>
                    <a:pt x="12291" y="4898"/>
                  </a:cubicBezTo>
                  <a:cubicBezTo>
                    <a:pt x="11942" y="4686"/>
                    <a:pt x="11492" y="4664"/>
                    <a:pt x="11095" y="4644"/>
                  </a:cubicBezTo>
                  <a:cubicBezTo>
                    <a:pt x="10983" y="4638"/>
                    <a:pt x="10870" y="4635"/>
                    <a:pt x="10758" y="4635"/>
                  </a:cubicBezTo>
                  <a:cubicBezTo>
                    <a:pt x="10460" y="4635"/>
                    <a:pt x="10162" y="4655"/>
                    <a:pt x="9865" y="4694"/>
                  </a:cubicBezTo>
                  <a:cubicBezTo>
                    <a:pt x="10222" y="4342"/>
                    <a:pt x="10538" y="3951"/>
                    <a:pt x="10801" y="3522"/>
                  </a:cubicBezTo>
                  <a:cubicBezTo>
                    <a:pt x="10996" y="3206"/>
                    <a:pt x="11293" y="2770"/>
                    <a:pt x="11274" y="2382"/>
                  </a:cubicBezTo>
                  <a:cubicBezTo>
                    <a:pt x="11258" y="2025"/>
                    <a:pt x="10944" y="1771"/>
                    <a:pt x="10613" y="1704"/>
                  </a:cubicBezTo>
                  <a:cubicBezTo>
                    <a:pt x="10517" y="1685"/>
                    <a:pt x="10421" y="1676"/>
                    <a:pt x="10325" y="1676"/>
                  </a:cubicBezTo>
                  <a:cubicBezTo>
                    <a:pt x="9573" y="1676"/>
                    <a:pt x="8812" y="2218"/>
                    <a:pt x="8305" y="2702"/>
                  </a:cubicBezTo>
                  <a:cubicBezTo>
                    <a:pt x="8020" y="2974"/>
                    <a:pt x="7768" y="3282"/>
                    <a:pt x="7552" y="3612"/>
                  </a:cubicBezTo>
                  <a:cubicBezTo>
                    <a:pt x="7598" y="3287"/>
                    <a:pt x="7638" y="2960"/>
                    <a:pt x="7658" y="2631"/>
                  </a:cubicBezTo>
                  <a:cubicBezTo>
                    <a:pt x="7708" y="1803"/>
                    <a:pt x="7583" y="851"/>
                    <a:pt x="6915" y="278"/>
                  </a:cubicBezTo>
                  <a:cubicBezTo>
                    <a:pt x="6725" y="116"/>
                    <a:pt x="6490" y="1"/>
                    <a:pt x="625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g2a2663abdf2_0_612"/>
            <p:cNvSpPr/>
            <p:nvPr/>
          </p:nvSpPr>
          <p:spPr>
            <a:xfrm>
              <a:off x="3744775" y="3110575"/>
              <a:ext cx="79375" cy="76000"/>
            </a:xfrm>
            <a:custGeom>
              <a:avLst/>
              <a:gdLst/>
              <a:ahLst/>
              <a:cxnLst/>
              <a:rect l="l" t="t" r="r" b="b"/>
              <a:pathLst>
                <a:path w="3175" h="3040" extrusionOk="0">
                  <a:moveTo>
                    <a:pt x="1654" y="1"/>
                  </a:moveTo>
                  <a:cubicBezTo>
                    <a:pt x="1311" y="1"/>
                    <a:pt x="983" y="156"/>
                    <a:pt x="736" y="405"/>
                  </a:cubicBezTo>
                  <a:cubicBezTo>
                    <a:pt x="250" y="899"/>
                    <a:pt x="1" y="1726"/>
                    <a:pt x="385" y="2352"/>
                  </a:cubicBezTo>
                  <a:cubicBezTo>
                    <a:pt x="640" y="2769"/>
                    <a:pt x="1106" y="3039"/>
                    <a:pt x="1581" y="3039"/>
                  </a:cubicBezTo>
                  <a:cubicBezTo>
                    <a:pt x="1738" y="3039"/>
                    <a:pt x="1896" y="3010"/>
                    <a:pt x="2047" y="2946"/>
                  </a:cubicBezTo>
                  <a:cubicBezTo>
                    <a:pt x="2288" y="2887"/>
                    <a:pt x="2516" y="2764"/>
                    <a:pt x="2699" y="2573"/>
                  </a:cubicBezTo>
                  <a:cubicBezTo>
                    <a:pt x="3171" y="2078"/>
                    <a:pt x="3174" y="1291"/>
                    <a:pt x="2817" y="732"/>
                  </a:cubicBezTo>
                  <a:cubicBezTo>
                    <a:pt x="2615" y="416"/>
                    <a:pt x="2319" y="142"/>
                    <a:pt x="1950" y="40"/>
                  </a:cubicBezTo>
                  <a:cubicBezTo>
                    <a:pt x="1851" y="14"/>
                    <a:pt x="1752" y="1"/>
                    <a:pt x="1654" y="1"/>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2" name="Google Shape;262;g2a2663abdf2_0_612"/>
          <p:cNvGrpSpPr/>
          <p:nvPr/>
        </p:nvGrpSpPr>
        <p:grpSpPr>
          <a:xfrm>
            <a:off x="6657819" y="661415"/>
            <a:ext cx="925032" cy="1040498"/>
            <a:chOff x="2229825" y="3477650"/>
            <a:chExt cx="539000" cy="606775"/>
          </a:xfrm>
        </p:grpSpPr>
        <p:sp>
          <p:nvSpPr>
            <p:cNvPr id="263" name="Google Shape;263;g2a2663abdf2_0_612"/>
            <p:cNvSpPr/>
            <p:nvPr/>
          </p:nvSpPr>
          <p:spPr>
            <a:xfrm>
              <a:off x="2229825" y="3619425"/>
              <a:ext cx="181750" cy="161750"/>
            </a:xfrm>
            <a:custGeom>
              <a:avLst/>
              <a:gdLst/>
              <a:ahLst/>
              <a:cxnLst/>
              <a:rect l="l" t="t" r="r" b="b"/>
              <a:pathLst>
                <a:path w="7270" h="6470" extrusionOk="0">
                  <a:moveTo>
                    <a:pt x="567" y="1"/>
                  </a:moveTo>
                  <a:cubicBezTo>
                    <a:pt x="430" y="1"/>
                    <a:pt x="294" y="8"/>
                    <a:pt x="159" y="21"/>
                  </a:cubicBezTo>
                  <a:cubicBezTo>
                    <a:pt x="49" y="33"/>
                    <a:pt x="0" y="129"/>
                    <a:pt x="23" y="228"/>
                  </a:cubicBezTo>
                  <a:cubicBezTo>
                    <a:pt x="159" y="824"/>
                    <a:pt x="303" y="1424"/>
                    <a:pt x="542" y="1988"/>
                  </a:cubicBezTo>
                  <a:cubicBezTo>
                    <a:pt x="655" y="2257"/>
                    <a:pt x="795" y="2517"/>
                    <a:pt x="963" y="2755"/>
                  </a:cubicBezTo>
                  <a:cubicBezTo>
                    <a:pt x="1041" y="2866"/>
                    <a:pt x="1131" y="2991"/>
                    <a:pt x="1233" y="3103"/>
                  </a:cubicBezTo>
                  <a:cubicBezTo>
                    <a:pt x="1223" y="3104"/>
                    <a:pt x="1210" y="3106"/>
                    <a:pt x="1200" y="3107"/>
                  </a:cubicBezTo>
                  <a:cubicBezTo>
                    <a:pt x="1080" y="3123"/>
                    <a:pt x="960" y="3150"/>
                    <a:pt x="845" y="3188"/>
                  </a:cubicBezTo>
                  <a:cubicBezTo>
                    <a:pt x="744" y="3221"/>
                    <a:pt x="714" y="3368"/>
                    <a:pt x="800" y="3436"/>
                  </a:cubicBezTo>
                  <a:cubicBezTo>
                    <a:pt x="1077" y="3652"/>
                    <a:pt x="1361" y="3853"/>
                    <a:pt x="1659" y="4041"/>
                  </a:cubicBezTo>
                  <a:cubicBezTo>
                    <a:pt x="1801" y="4130"/>
                    <a:pt x="1944" y="4222"/>
                    <a:pt x="2093" y="4302"/>
                  </a:cubicBezTo>
                  <a:lnTo>
                    <a:pt x="2156" y="4334"/>
                  </a:lnTo>
                  <a:cubicBezTo>
                    <a:pt x="2033" y="4342"/>
                    <a:pt x="1911" y="4355"/>
                    <a:pt x="1789" y="4363"/>
                  </a:cubicBezTo>
                  <a:cubicBezTo>
                    <a:pt x="1668" y="4370"/>
                    <a:pt x="1611" y="4533"/>
                    <a:pt x="1708" y="4611"/>
                  </a:cubicBezTo>
                  <a:cubicBezTo>
                    <a:pt x="2068" y="4906"/>
                    <a:pt x="2464" y="5153"/>
                    <a:pt x="2886" y="5351"/>
                  </a:cubicBezTo>
                  <a:cubicBezTo>
                    <a:pt x="3091" y="5445"/>
                    <a:pt x="3301" y="5534"/>
                    <a:pt x="3518" y="5600"/>
                  </a:cubicBezTo>
                  <a:cubicBezTo>
                    <a:pt x="3593" y="5623"/>
                    <a:pt x="3670" y="5642"/>
                    <a:pt x="3748" y="5662"/>
                  </a:cubicBezTo>
                  <a:cubicBezTo>
                    <a:pt x="3603" y="5704"/>
                    <a:pt x="3457" y="5729"/>
                    <a:pt x="3306" y="5742"/>
                  </a:cubicBezTo>
                  <a:cubicBezTo>
                    <a:pt x="3192" y="5752"/>
                    <a:pt x="3145" y="5872"/>
                    <a:pt x="3199" y="5966"/>
                  </a:cubicBezTo>
                  <a:cubicBezTo>
                    <a:pt x="3332" y="6198"/>
                    <a:pt x="3660" y="6274"/>
                    <a:pt x="3900" y="6339"/>
                  </a:cubicBezTo>
                  <a:cubicBezTo>
                    <a:pt x="4190" y="6417"/>
                    <a:pt x="4488" y="6454"/>
                    <a:pt x="4786" y="6465"/>
                  </a:cubicBezTo>
                  <a:cubicBezTo>
                    <a:pt x="4851" y="6468"/>
                    <a:pt x="4916" y="6469"/>
                    <a:pt x="4982" y="6469"/>
                  </a:cubicBezTo>
                  <a:cubicBezTo>
                    <a:pt x="5215" y="6469"/>
                    <a:pt x="5449" y="6454"/>
                    <a:pt x="5681" y="6426"/>
                  </a:cubicBezTo>
                  <a:cubicBezTo>
                    <a:pt x="5793" y="6413"/>
                    <a:pt x="5903" y="6393"/>
                    <a:pt x="6015" y="6372"/>
                  </a:cubicBezTo>
                  <a:cubicBezTo>
                    <a:pt x="6343" y="6352"/>
                    <a:pt x="6670" y="6301"/>
                    <a:pt x="6991" y="6220"/>
                  </a:cubicBezTo>
                  <a:cubicBezTo>
                    <a:pt x="7043" y="6207"/>
                    <a:pt x="7091" y="6148"/>
                    <a:pt x="7099" y="6095"/>
                  </a:cubicBezTo>
                  <a:cubicBezTo>
                    <a:pt x="7269" y="4846"/>
                    <a:pt x="6656" y="3625"/>
                    <a:pt x="6183" y="2509"/>
                  </a:cubicBezTo>
                  <a:cubicBezTo>
                    <a:pt x="6131" y="2384"/>
                    <a:pt x="6059" y="2296"/>
                    <a:pt x="5926" y="2259"/>
                  </a:cubicBezTo>
                  <a:cubicBezTo>
                    <a:pt x="5917" y="2257"/>
                    <a:pt x="5907" y="2256"/>
                    <a:pt x="5897" y="2256"/>
                  </a:cubicBezTo>
                  <a:cubicBezTo>
                    <a:pt x="5844" y="2256"/>
                    <a:pt x="5795" y="2293"/>
                    <a:pt x="5770" y="2338"/>
                  </a:cubicBezTo>
                  <a:cubicBezTo>
                    <a:pt x="5731" y="2404"/>
                    <a:pt x="5694" y="2472"/>
                    <a:pt x="5660" y="2540"/>
                  </a:cubicBezTo>
                  <a:cubicBezTo>
                    <a:pt x="5598" y="2408"/>
                    <a:pt x="5531" y="2278"/>
                    <a:pt x="5457" y="2153"/>
                  </a:cubicBezTo>
                  <a:cubicBezTo>
                    <a:pt x="5266" y="1834"/>
                    <a:pt x="5034" y="1539"/>
                    <a:pt x="4771" y="1277"/>
                  </a:cubicBezTo>
                  <a:cubicBezTo>
                    <a:pt x="4641" y="1148"/>
                    <a:pt x="4505" y="1023"/>
                    <a:pt x="4358" y="917"/>
                  </a:cubicBezTo>
                  <a:cubicBezTo>
                    <a:pt x="4238" y="829"/>
                    <a:pt x="4080" y="688"/>
                    <a:pt x="3925" y="682"/>
                  </a:cubicBezTo>
                  <a:cubicBezTo>
                    <a:pt x="3921" y="682"/>
                    <a:pt x="3917" y="682"/>
                    <a:pt x="3913" y="682"/>
                  </a:cubicBezTo>
                  <a:cubicBezTo>
                    <a:pt x="3767" y="682"/>
                    <a:pt x="3713" y="793"/>
                    <a:pt x="3697" y="918"/>
                  </a:cubicBezTo>
                  <a:cubicBezTo>
                    <a:pt x="3658" y="851"/>
                    <a:pt x="3608" y="791"/>
                    <a:pt x="3559" y="731"/>
                  </a:cubicBezTo>
                  <a:cubicBezTo>
                    <a:pt x="3413" y="561"/>
                    <a:pt x="3247" y="422"/>
                    <a:pt x="3055" y="306"/>
                  </a:cubicBezTo>
                  <a:cubicBezTo>
                    <a:pt x="2950" y="243"/>
                    <a:pt x="2785" y="145"/>
                    <a:pt x="2642" y="145"/>
                  </a:cubicBezTo>
                  <a:cubicBezTo>
                    <a:pt x="2574" y="145"/>
                    <a:pt x="2511" y="167"/>
                    <a:pt x="2461" y="225"/>
                  </a:cubicBezTo>
                  <a:cubicBezTo>
                    <a:pt x="2403" y="291"/>
                    <a:pt x="2408" y="376"/>
                    <a:pt x="2429" y="458"/>
                  </a:cubicBezTo>
                  <a:cubicBezTo>
                    <a:pt x="2428" y="456"/>
                    <a:pt x="2427" y="456"/>
                    <a:pt x="2425" y="455"/>
                  </a:cubicBezTo>
                  <a:cubicBezTo>
                    <a:pt x="2194" y="331"/>
                    <a:pt x="1949" y="236"/>
                    <a:pt x="1697" y="162"/>
                  </a:cubicBezTo>
                  <a:cubicBezTo>
                    <a:pt x="1331" y="54"/>
                    <a:pt x="948" y="1"/>
                    <a:pt x="567"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2a2663abdf2_0_612"/>
            <p:cNvSpPr/>
            <p:nvPr/>
          </p:nvSpPr>
          <p:spPr>
            <a:xfrm>
              <a:off x="2230575" y="3619850"/>
              <a:ext cx="176825" cy="155275"/>
            </a:xfrm>
            <a:custGeom>
              <a:avLst/>
              <a:gdLst/>
              <a:ahLst/>
              <a:cxnLst/>
              <a:rect l="l" t="t" r="r" b="b"/>
              <a:pathLst>
                <a:path w="7073" h="6211" extrusionOk="0">
                  <a:moveTo>
                    <a:pt x="188" y="0"/>
                  </a:moveTo>
                  <a:cubicBezTo>
                    <a:pt x="167" y="2"/>
                    <a:pt x="147" y="3"/>
                    <a:pt x="126" y="5"/>
                  </a:cubicBezTo>
                  <a:cubicBezTo>
                    <a:pt x="63" y="13"/>
                    <a:pt x="21" y="46"/>
                    <a:pt x="1" y="93"/>
                  </a:cubicBezTo>
                  <a:cubicBezTo>
                    <a:pt x="323" y="572"/>
                    <a:pt x="719" y="1006"/>
                    <a:pt x="1110" y="1424"/>
                  </a:cubicBezTo>
                  <a:cubicBezTo>
                    <a:pt x="1232" y="1556"/>
                    <a:pt x="1357" y="1684"/>
                    <a:pt x="1486" y="1813"/>
                  </a:cubicBezTo>
                  <a:cubicBezTo>
                    <a:pt x="1378" y="1783"/>
                    <a:pt x="1273" y="1752"/>
                    <a:pt x="1166" y="1724"/>
                  </a:cubicBezTo>
                  <a:cubicBezTo>
                    <a:pt x="934" y="1664"/>
                    <a:pt x="705" y="1595"/>
                    <a:pt x="477" y="1518"/>
                  </a:cubicBezTo>
                  <a:cubicBezTo>
                    <a:pt x="425" y="1500"/>
                    <a:pt x="373" y="1481"/>
                    <a:pt x="321" y="1462"/>
                  </a:cubicBezTo>
                  <a:lnTo>
                    <a:pt x="321" y="1462"/>
                  </a:lnTo>
                  <a:cubicBezTo>
                    <a:pt x="352" y="1557"/>
                    <a:pt x="385" y="1652"/>
                    <a:pt x="420" y="1746"/>
                  </a:cubicBezTo>
                  <a:cubicBezTo>
                    <a:pt x="646" y="1820"/>
                    <a:pt x="874" y="1886"/>
                    <a:pt x="1105" y="1942"/>
                  </a:cubicBezTo>
                  <a:cubicBezTo>
                    <a:pt x="1230" y="1971"/>
                    <a:pt x="1356" y="1992"/>
                    <a:pt x="1483" y="2011"/>
                  </a:cubicBezTo>
                  <a:cubicBezTo>
                    <a:pt x="1527" y="2017"/>
                    <a:pt x="1571" y="2023"/>
                    <a:pt x="1615" y="2023"/>
                  </a:cubicBezTo>
                  <a:cubicBezTo>
                    <a:pt x="1642" y="2023"/>
                    <a:pt x="1668" y="2021"/>
                    <a:pt x="1694" y="2016"/>
                  </a:cubicBezTo>
                  <a:cubicBezTo>
                    <a:pt x="2007" y="2323"/>
                    <a:pt x="2327" y="2621"/>
                    <a:pt x="2656" y="2912"/>
                  </a:cubicBezTo>
                  <a:cubicBezTo>
                    <a:pt x="2706" y="2955"/>
                    <a:pt x="2755" y="2996"/>
                    <a:pt x="2805" y="3039"/>
                  </a:cubicBezTo>
                  <a:cubicBezTo>
                    <a:pt x="2806" y="3042"/>
                    <a:pt x="2806" y="3043"/>
                    <a:pt x="2807" y="3045"/>
                  </a:cubicBezTo>
                  <a:cubicBezTo>
                    <a:pt x="2811" y="3058"/>
                    <a:pt x="2823" y="3064"/>
                    <a:pt x="2833" y="3064"/>
                  </a:cubicBezTo>
                  <a:cubicBezTo>
                    <a:pt x="3156" y="3345"/>
                    <a:pt x="3484" y="3618"/>
                    <a:pt x="3817" y="3888"/>
                  </a:cubicBezTo>
                  <a:cubicBezTo>
                    <a:pt x="3742" y="3892"/>
                    <a:pt x="3666" y="3906"/>
                    <a:pt x="3604" y="3913"/>
                  </a:cubicBezTo>
                  <a:cubicBezTo>
                    <a:pt x="3423" y="3931"/>
                    <a:pt x="3244" y="3944"/>
                    <a:pt x="3064" y="3951"/>
                  </a:cubicBezTo>
                  <a:cubicBezTo>
                    <a:pt x="2946" y="3955"/>
                    <a:pt x="2829" y="3958"/>
                    <a:pt x="2711" y="3958"/>
                  </a:cubicBezTo>
                  <a:cubicBezTo>
                    <a:pt x="2441" y="3958"/>
                    <a:pt x="2171" y="3945"/>
                    <a:pt x="1901" y="3921"/>
                  </a:cubicBezTo>
                  <a:cubicBezTo>
                    <a:pt x="1723" y="3906"/>
                    <a:pt x="1549" y="3883"/>
                    <a:pt x="1376" y="3854"/>
                  </a:cubicBezTo>
                  <a:lnTo>
                    <a:pt x="1376" y="3854"/>
                  </a:lnTo>
                  <a:cubicBezTo>
                    <a:pt x="1460" y="3910"/>
                    <a:pt x="1541" y="3967"/>
                    <a:pt x="1627" y="4021"/>
                  </a:cubicBezTo>
                  <a:cubicBezTo>
                    <a:pt x="1694" y="4063"/>
                    <a:pt x="1763" y="4107"/>
                    <a:pt x="1831" y="4150"/>
                  </a:cubicBezTo>
                  <a:cubicBezTo>
                    <a:pt x="1836" y="4150"/>
                    <a:pt x="1842" y="4151"/>
                    <a:pt x="1848" y="4151"/>
                  </a:cubicBezTo>
                  <a:cubicBezTo>
                    <a:pt x="2105" y="4175"/>
                    <a:pt x="2363" y="4187"/>
                    <a:pt x="2621" y="4187"/>
                  </a:cubicBezTo>
                  <a:cubicBezTo>
                    <a:pt x="2759" y="4187"/>
                    <a:pt x="2898" y="4184"/>
                    <a:pt x="3037" y="4177"/>
                  </a:cubicBezTo>
                  <a:cubicBezTo>
                    <a:pt x="3235" y="4167"/>
                    <a:pt x="3433" y="4151"/>
                    <a:pt x="3630" y="4127"/>
                  </a:cubicBezTo>
                  <a:cubicBezTo>
                    <a:pt x="3740" y="4113"/>
                    <a:pt x="3901" y="4108"/>
                    <a:pt x="3996" y="4034"/>
                  </a:cubicBezTo>
                  <a:cubicBezTo>
                    <a:pt x="4604" y="4523"/>
                    <a:pt x="5222" y="5000"/>
                    <a:pt x="5845" y="5469"/>
                  </a:cubicBezTo>
                  <a:cubicBezTo>
                    <a:pt x="5690" y="5483"/>
                    <a:pt x="5537" y="5522"/>
                    <a:pt x="5383" y="5547"/>
                  </a:cubicBezTo>
                  <a:cubicBezTo>
                    <a:pt x="5167" y="5583"/>
                    <a:pt x="4949" y="5618"/>
                    <a:pt x="4731" y="5640"/>
                  </a:cubicBezTo>
                  <a:cubicBezTo>
                    <a:pt x="4500" y="5664"/>
                    <a:pt x="4267" y="5674"/>
                    <a:pt x="4034" y="5674"/>
                  </a:cubicBezTo>
                  <a:cubicBezTo>
                    <a:pt x="3894" y="5674"/>
                    <a:pt x="3755" y="5671"/>
                    <a:pt x="3615" y="5663"/>
                  </a:cubicBezTo>
                  <a:cubicBezTo>
                    <a:pt x="3504" y="5689"/>
                    <a:pt x="3389" y="5710"/>
                    <a:pt x="3274" y="5720"/>
                  </a:cubicBezTo>
                  <a:cubicBezTo>
                    <a:pt x="3177" y="5730"/>
                    <a:pt x="3129" y="5815"/>
                    <a:pt x="3149" y="5900"/>
                  </a:cubicBezTo>
                  <a:cubicBezTo>
                    <a:pt x="3236" y="5907"/>
                    <a:pt x="3322" y="5915"/>
                    <a:pt x="3407" y="5922"/>
                  </a:cubicBezTo>
                  <a:cubicBezTo>
                    <a:pt x="3553" y="5932"/>
                    <a:pt x="3699" y="5937"/>
                    <a:pt x="3845" y="5937"/>
                  </a:cubicBezTo>
                  <a:cubicBezTo>
                    <a:pt x="4150" y="5937"/>
                    <a:pt x="4454" y="5916"/>
                    <a:pt x="4757" y="5877"/>
                  </a:cubicBezTo>
                  <a:cubicBezTo>
                    <a:pt x="4970" y="5850"/>
                    <a:pt x="5183" y="5816"/>
                    <a:pt x="5389" y="5761"/>
                  </a:cubicBezTo>
                  <a:cubicBezTo>
                    <a:pt x="5584" y="5710"/>
                    <a:pt x="5788" y="5662"/>
                    <a:pt x="5957" y="5554"/>
                  </a:cubicBezTo>
                  <a:cubicBezTo>
                    <a:pt x="5973" y="5567"/>
                    <a:pt x="5992" y="5580"/>
                    <a:pt x="6009" y="5593"/>
                  </a:cubicBezTo>
                  <a:cubicBezTo>
                    <a:pt x="6300" y="5812"/>
                    <a:pt x="6598" y="6025"/>
                    <a:pt x="6912" y="6211"/>
                  </a:cubicBezTo>
                  <a:cubicBezTo>
                    <a:pt x="6928" y="6207"/>
                    <a:pt x="6942" y="6204"/>
                    <a:pt x="6958" y="6200"/>
                  </a:cubicBezTo>
                  <a:cubicBezTo>
                    <a:pt x="7011" y="6188"/>
                    <a:pt x="7058" y="6129"/>
                    <a:pt x="7066" y="6075"/>
                  </a:cubicBezTo>
                  <a:cubicBezTo>
                    <a:pt x="7068" y="6052"/>
                    <a:pt x="7071" y="6028"/>
                    <a:pt x="7073" y="6005"/>
                  </a:cubicBezTo>
                  <a:cubicBezTo>
                    <a:pt x="6808" y="5848"/>
                    <a:pt x="6554" y="5671"/>
                    <a:pt x="6305" y="5489"/>
                  </a:cubicBezTo>
                  <a:cubicBezTo>
                    <a:pt x="5956" y="5233"/>
                    <a:pt x="5611" y="4970"/>
                    <a:pt x="5270" y="4704"/>
                  </a:cubicBezTo>
                  <a:cubicBezTo>
                    <a:pt x="5325" y="4651"/>
                    <a:pt x="5335" y="4567"/>
                    <a:pt x="5350" y="4492"/>
                  </a:cubicBezTo>
                  <a:cubicBezTo>
                    <a:pt x="5371" y="4379"/>
                    <a:pt x="5388" y="4266"/>
                    <a:pt x="5403" y="4153"/>
                  </a:cubicBezTo>
                  <a:cubicBezTo>
                    <a:pt x="5435" y="3914"/>
                    <a:pt x="5450" y="3675"/>
                    <a:pt x="5453" y="3435"/>
                  </a:cubicBezTo>
                  <a:cubicBezTo>
                    <a:pt x="5456" y="2957"/>
                    <a:pt x="5409" y="2479"/>
                    <a:pt x="5318" y="2010"/>
                  </a:cubicBezTo>
                  <a:cubicBezTo>
                    <a:pt x="5314" y="1989"/>
                    <a:pt x="5309" y="1968"/>
                    <a:pt x="5305" y="1947"/>
                  </a:cubicBezTo>
                  <a:cubicBezTo>
                    <a:pt x="5183" y="1763"/>
                    <a:pt x="5047" y="1589"/>
                    <a:pt x="4898" y="1426"/>
                  </a:cubicBezTo>
                  <a:lnTo>
                    <a:pt x="4898" y="1426"/>
                  </a:lnTo>
                  <a:cubicBezTo>
                    <a:pt x="4966" y="1640"/>
                    <a:pt x="5023" y="1855"/>
                    <a:pt x="5069" y="2079"/>
                  </a:cubicBezTo>
                  <a:cubicBezTo>
                    <a:pt x="5162" y="2533"/>
                    <a:pt x="5206" y="2996"/>
                    <a:pt x="5205" y="3460"/>
                  </a:cubicBezTo>
                  <a:cubicBezTo>
                    <a:pt x="5205" y="3689"/>
                    <a:pt x="5193" y="3918"/>
                    <a:pt x="5174" y="4146"/>
                  </a:cubicBezTo>
                  <a:cubicBezTo>
                    <a:pt x="5166" y="4264"/>
                    <a:pt x="5153" y="4380"/>
                    <a:pt x="5138" y="4498"/>
                  </a:cubicBezTo>
                  <a:cubicBezTo>
                    <a:pt x="5135" y="4530"/>
                    <a:pt x="5130" y="4563"/>
                    <a:pt x="5130" y="4594"/>
                  </a:cubicBezTo>
                  <a:cubicBezTo>
                    <a:pt x="4960" y="4463"/>
                    <a:pt x="4789" y="4331"/>
                    <a:pt x="4621" y="4200"/>
                  </a:cubicBezTo>
                  <a:cubicBezTo>
                    <a:pt x="4037" y="3743"/>
                    <a:pt x="3458" y="3275"/>
                    <a:pt x="2898" y="2789"/>
                  </a:cubicBezTo>
                  <a:cubicBezTo>
                    <a:pt x="2922" y="2506"/>
                    <a:pt x="2879" y="2215"/>
                    <a:pt x="2840" y="1935"/>
                  </a:cubicBezTo>
                  <a:cubicBezTo>
                    <a:pt x="2786" y="1544"/>
                    <a:pt x="2707" y="1158"/>
                    <a:pt x="2601" y="779"/>
                  </a:cubicBezTo>
                  <a:cubicBezTo>
                    <a:pt x="2545" y="587"/>
                    <a:pt x="2487" y="399"/>
                    <a:pt x="2420" y="213"/>
                  </a:cubicBezTo>
                  <a:cubicBezTo>
                    <a:pt x="2374" y="285"/>
                    <a:pt x="2378" y="364"/>
                    <a:pt x="2399" y="442"/>
                  </a:cubicBezTo>
                  <a:cubicBezTo>
                    <a:pt x="2398" y="441"/>
                    <a:pt x="2397" y="441"/>
                    <a:pt x="2395" y="440"/>
                  </a:cubicBezTo>
                  <a:cubicBezTo>
                    <a:pt x="2325" y="402"/>
                    <a:pt x="2252" y="368"/>
                    <a:pt x="2179" y="336"/>
                  </a:cubicBezTo>
                  <a:lnTo>
                    <a:pt x="2179" y="336"/>
                  </a:lnTo>
                  <a:cubicBezTo>
                    <a:pt x="2240" y="508"/>
                    <a:pt x="2296" y="681"/>
                    <a:pt x="2347" y="857"/>
                  </a:cubicBezTo>
                  <a:cubicBezTo>
                    <a:pt x="2448" y="1209"/>
                    <a:pt x="2536" y="1568"/>
                    <a:pt x="2602" y="1927"/>
                  </a:cubicBezTo>
                  <a:cubicBezTo>
                    <a:pt x="2643" y="2157"/>
                    <a:pt x="2665" y="2393"/>
                    <a:pt x="2704" y="2625"/>
                  </a:cubicBezTo>
                  <a:cubicBezTo>
                    <a:pt x="2274" y="2245"/>
                    <a:pt x="1856" y="1853"/>
                    <a:pt x="1455" y="1441"/>
                  </a:cubicBezTo>
                  <a:cubicBezTo>
                    <a:pt x="1008" y="980"/>
                    <a:pt x="605" y="485"/>
                    <a:pt x="188" y="0"/>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2a2663abdf2_0_612"/>
            <p:cNvSpPr/>
            <p:nvPr/>
          </p:nvSpPr>
          <p:spPr>
            <a:xfrm>
              <a:off x="2546475" y="3613825"/>
              <a:ext cx="222350" cy="177400"/>
            </a:xfrm>
            <a:custGeom>
              <a:avLst/>
              <a:gdLst/>
              <a:ahLst/>
              <a:cxnLst/>
              <a:rect l="l" t="t" r="r" b="b"/>
              <a:pathLst>
                <a:path w="8894" h="7096" extrusionOk="0">
                  <a:moveTo>
                    <a:pt x="8677" y="0"/>
                  </a:moveTo>
                  <a:cubicBezTo>
                    <a:pt x="8675" y="0"/>
                    <a:pt x="8674" y="0"/>
                    <a:pt x="8672" y="0"/>
                  </a:cubicBezTo>
                  <a:cubicBezTo>
                    <a:pt x="7944" y="16"/>
                    <a:pt x="7209" y="43"/>
                    <a:pt x="6492" y="188"/>
                  </a:cubicBezTo>
                  <a:cubicBezTo>
                    <a:pt x="6151" y="257"/>
                    <a:pt x="5815" y="358"/>
                    <a:pt x="5497" y="497"/>
                  </a:cubicBezTo>
                  <a:cubicBezTo>
                    <a:pt x="5349" y="562"/>
                    <a:pt x="5182" y="636"/>
                    <a:pt x="5026" y="730"/>
                  </a:cubicBezTo>
                  <a:cubicBezTo>
                    <a:pt x="5027" y="718"/>
                    <a:pt x="5027" y="704"/>
                    <a:pt x="5028" y="692"/>
                  </a:cubicBezTo>
                  <a:cubicBezTo>
                    <a:pt x="5039" y="547"/>
                    <a:pt x="5036" y="402"/>
                    <a:pt x="5018" y="257"/>
                  </a:cubicBezTo>
                  <a:cubicBezTo>
                    <a:pt x="5009" y="168"/>
                    <a:pt x="4926" y="108"/>
                    <a:pt x="4843" y="108"/>
                  </a:cubicBezTo>
                  <a:cubicBezTo>
                    <a:pt x="4807" y="108"/>
                    <a:pt x="4771" y="119"/>
                    <a:pt x="4741" y="145"/>
                  </a:cubicBezTo>
                  <a:cubicBezTo>
                    <a:pt x="4422" y="416"/>
                    <a:pt x="4120" y="703"/>
                    <a:pt x="3831" y="1004"/>
                  </a:cubicBezTo>
                  <a:cubicBezTo>
                    <a:pt x="3691" y="1148"/>
                    <a:pt x="3551" y="1294"/>
                    <a:pt x="3421" y="1449"/>
                  </a:cubicBezTo>
                  <a:cubicBezTo>
                    <a:pt x="3404" y="1470"/>
                    <a:pt x="3388" y="1492"/>
                    <a:pt x="3370" y="1513"/>
                  </a:cubicBezTo>
                  <a:cubicBezTo>
                    <a:pt x="3390" y="1369"/>
                    <a:pt x="3405" y="1223"/>
                    <a:pt x="3424" y="1080"/>
                  </a:cubicBezTo>
                  <a:cubicBezTo>
                    <a:pt x="3438" y="973"/>
                    <a:pt x="3347" y="888"/>
                    <a:pt x="3252" y="888"/>
                  </a:cubicBezTo>
                  <a:cubicBezTo>
                    <a:pt x="3218" y="888"/>
                    <a:pt x="3183" y="899"/>
                    <a:pt x="3152" y="924"/>
                  </a:cubicBezTo>
                  <a:cubicBezTo>
                    <a:pt x="2722" y="1276"/>
                    <a:pt x="2340" y="1679"/>
                    <a:pt x="2008" y="2126"/>
                  </a:cubicBezTo>
                  <a:cubicBezTo>
                    <a:pt x="1849" y="2341"/>
                    <a:pt x="1695" y="2567"/>
                    <a:pt x="1568" y="2805"/>
                  </a:cubicBezTo>
                  <a:cubicBezTo>
                    <a:pt x="1523" y="2888"/>
                    <a:pt x="1481" y="2972"/>
                    <a:pt x="1442" y="3057"/>
                  </a:cubicBezTo>
                  <a:cubicBezTo>
                    <a:pt x="1427" y="2879"/>
                    <a:pt x="1434" y="2701"/>
                    <a:pt x="1452" y="2524"/>
                  </a:cubicBezTo>
                  <a:cubicBezTo>
                    <a:pt x="1463" y="2411"/>
                    <a:pt x="1379" y="2335"/>
                    <a:pt x="1280" y="2335"/>
                  </a:cubicBezTo>
                  <a:cubicBezTo>
                    <a:pt x="1259" y="2335"/>
                    <a:pt x="1237" y="2338"/>
                    <a:pt x="1216" y="2346"/>
                  </a:cubicBezTo>
                  <a:cubicBezTo>
                    <a:pt x="913" y="2446"/>
                    <a:pt x="746" y="2811"/>
                    <a:pt x="614" y="3077"/>
                  </a:cubicBezTo>
                  <a:cubicBezTo>
                    <a:pt x="453" y="3396"/>
                    <a:pt x="339" y="3735"/>
                    <a:pt x="255" y="4082"/>
                  </a:cubicBezTo>
                  <a:cubicBezTo>
                    <a:pt x="171" y="4427"/>
                    <a:pt x="117" y="4781"/>
                    <a:pt x="89" y="5135"/>
                  </a:cubicBezTo>
                  <a:cubicBezTo>
                    <a:pt x="79" y="5268"/>
                    <a:pt x="76" y="5402"/>
                    <a:pt x="74" y="5537"/>
                  </a:cubicBezTo>
                  <a:cubicBezTo>
                    <a:pt x="19" y="5925"/>
                    <a:pt x="1" y="6319"/>
                    <a:pt x="19" y="6712"/>
                  </a:cubicBezTo>
                  <a:cubicBezTo>
                    <a:pt x="21" y="6778"/>
                    <a:pt x="79" y="6847"/>
                    <a:pt x="139" y="6868"/>
                  </a:cubicBezTo>
                  <a:cubicBezTo>
                    <a:pt x="610" y="7033"/>
                    <a:pt x="1098" y="7096"/>
                    <a:pt x="1592" y="7096"/>
                  </a:cubicBezTo>
                  <a:cubicBezTo>
                    <a:pt x="2584" y="7096"/>
                    <a:pt x="3599" y="6841"/>
                    <a:pt x="4545" y="6650"/>
                  </a:cubicBezTo>
                  <a:cubicBezTo>
                    <a:pt x="4701" y="6618"/>
                    <a:pt x="4822" y="6556"/>
                    <a:pt x="4895" y="6409"/>
                  </a:cubicBezTo>
                  <a:cubicBezTo>
                    <a:pt x="4930" y="6339"/>
                    <a:pt x="4895" y="6256"/>
                    <a:pt x="4840" y="6207"/>
                  </a:cubicBezTo>
                  <a:cubicBezTo>
                    <a:pt x="4771" y="6147"/>
                    <a:pt x="4702" y="6087"/>
                    <a:pt x="4630" y="6031"/>
                  </a:cubicBezTo>
                  <a:cubicBezTo>
                    <a:pt x="4798" y="5990"/>
                    <a:pt x="4967" y="5943"/>
                    <a:pt x="5131" y="5885"/>
                  </a:cubicBezTo>
                  <a:cubicBezTo>
                    <a:pt x="5549" y="5738"/>
                    <a:pt x="5947" y="5537"/>
                    <a:pt x="6315" y="5292"/>
                  </a:cubicBezTo>
                  <a:cubicBezTo>
                    <a:pt x="6497" y="5172"/>
                    <a:pt x="6674" y="5042"/>
                    <a:pt x="6835" y="4895"/>
                  </a:cubicBezTo>
                  <a:cubicBezTo>
                    <a:pt x="6965" y="4776"/>
                    <a:pt x="7168" y="4624"/>
                    <a:pt x="7211" y="4444"/>
                  </a:cubicBezTo>
                  <a:cubicBezTo>
                    <a:pt x="7255" y="4266"/>
                    <a:pt x="7134" y="4172"/>
                    <a:pt x="6989" y="4124"/>
                  </a:cubicBezTo>
                  <a:cubicBezTo>
                    <a:pt x="7077" y="4093"/>
                    <a:pt x="7160" y="4049"/>
                    <a:pt x="7241" y="4005"/>
                  </a:cubicBezTo>
                  <a:cubicBezTo>
                    <a:pt x="7474" y="3876"/>
                    <a:pt x="7677" y="3715"/>
                    <a:pt x="7859" y="3519"/>
                  </a:cubicBezTo>
                  <a:cubicBezTo>
                    <a:pt x="8004" y="3359"/>
                    <a:pt x="8269" y="3069"/>
                    <a:pt x="8095" y="2844"/>
                  </a:cubicBezTo>
                  <a:cubicBezTo>
                    <a:pt x="8039" y="2771"/>
                    <a:pt x="7956" y="2752"/>
                    <a:pt x="7868" y="2752"/>
                  </a:cubicBezTo>
                  <a:cubicBezTo>
                    <a:pt x="7856" y="2752"/>
                    <a:pt x="7843" y="2753"/>
                    <a:pt x="7831" y="2753"/>
                  </a:cubicBezTo>
                  <a:lnTo>
                    <a:pt x="7834" y="2749"/>
                  </a:lnTo>
                  <a:cubicBezTo>
                    <a:pt x="8034" y="2508"/>
                    <a:pt x="8203" y="2245"/>
                    <a:pt x="8349" y="1967"/>
                  </a:cubicBezTo>
                  <a:cubicBezTo>
                    <a:pt x="8639" y="1422"/>
                    <a:pt x="8817" y="819"/>
                    <a:pt x="8880" y="205"/>
                  </a:cubicBezTo>
                  <a:cubicBezTo>
                    <a:pt x="8893" y="79"/>
                    <a:pt x="8795" y="0"/>
                    <a:pt x="8677"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2a2663abdf2_0_612"/>
            <p:cNvSpPr/>
            <p:nvPr/>
          </p:nvSpPr>
          <p:spPr>
            <a:xfrm>
              <a:off x="2546825" y="3614825"/>
              <a:ext cx="221825" cy="171300"/>
            </a:xfrm>
            <a:custGeom>
              <a:avLst/>
              <a:gdLst/>
              <a:ahLst/>
              <a:cxnLst/>
              <a:rect l="l" t="t" r="r" b="b"/>
              <a:pathLst>
                <a:path w="8873" h="6852" extrusionOk="0">
                  <a:moveTo>
                    <a:pt x="8792" y="1"/>
                  </a:moveTo>
                  <a:cubicBezTo>
                    <a:pt x="8157" y="264"/>
                    <a:pt x="7553" y="622"/>
                    <a:pt x="6973" y="980"/>
                  </a:cubicBezTo>
                  <a:cubicBezTo>
                    <a:pt x="6791" y="1092"/>
                    <a:pt x="6609" y="1207"/>
                    <a:pt x="6430" y="1325"/>
                  </a:cubicBezTo>
                  <a:cubicBezTo>
                    <a:pt x="6489" y="1207"/>
                    <a:pt x="6551" y="1092"/>
                    <a:pt x="6608" y="973"/>
                  </a:cubicBezTo>
                  <a:cubicBezTo>
                    <a:pt x="6733" y="716"/>
                    <a:pt x="6868" y="465"/>
                    <a:pt x="7012" y="219"/>
                  </a:cubicBezTo>
                  <a:cubicBezTo>
                    <a:pt x="7046" y="161"/>
                    <a:pt x="7079" y="106"/>
                    <a:pt x="7114" y="49"/>
                  </a:cubicBezTo>
                  <a:lnTo>
                    <a:pt x="7114" y="49"/>
                  </a:lnTo>
                  <a:cubicBezTo>
                    <a:pt x="6995" y="63"/>
                    <a:pt x="6876" y="79"/>
                    <a:pt x="6758" y="97"/>
                  </a:cubicBezTo>
                  <a:cubicBezTo>
                    <a:pt x="6618" y="344"/>
                    <a:pt x="6487" y="594"/>
                    <a:pt x="6367" y="851"/>
                  </a:cubicBezTo>
                  <a:cubicBezTo>
                    <a:pt x="6301" y="988"/>
                    <a:pt x="6248" y="1132"/>
                    <a:pt x="6196" y="1275"/>
                  </a:cubicBezTo>
                  <a:cubicBezTo>
                    <a:pt x="6167" y="1356"/>
                    <a:pt x="6140" y="1437"/>
                    <a:pt x="6140" y="1520"/>
                  </a:cubicBezTo>
                  <a:cubicBezTo>
                    <a:pt x="5707" y="1812"/>
                    <a:pt x="5282" y="2117"/>
                    <a:pt x="4866" y="2432"/>
                  </a:cubicBezTo>
                  <a:cubicBezTo>
                    <a:pt x="4804" y="2479"/>
                    <a:pt x="4743" y="2529"/>
                    <a:pt x="4681" y="2576"/>
                  </a:cubicBezTo>
                  <a:cubicBezTo>
                    <a:pt x="4679" y="2576"/>
                    <a:pt x="4675" y="2576"/>
                    <a:pt x="4673" y="2577"/>
                  </a:cubicBezTo>
                  <a:cubicBezTo>
                    <a:pt x="4659" y="2579"/>
                    <a:pt x="4648" y="2591"/>
                    <a:pt x="4646" y="2603"/>
                  </a:cubicBezTo>
                  <a:cubicBezTo>
                    <a:pt x="4242" y="2913"/>
                    <a:pt x="3844" y="3231"/>
                    <a:pt x="3450" y="3554"/>
                  </a:cubicBezTo>
                  <a:cubicBezTo>
                    <a:pt x="3464" y="3467"/>
                    <a:pt x="3465" y="3375"/>
                    <a:pt x="3473" y="3301"/>
                  </a:cubicBezTo>
                  <a:cubicBezTo>
                    <a:pt x="3494" y="3087"/>
                    <a:pt x="3522" y="2874"/>
                    <a:pt x="3556" y="2661"/>
                  </a:cubicBezTo>
                  <a:cubicBezTo>
                    <a:pt x="3630" y="2206"/>
                    <a:pt x="3735" y="1754"/>
                    <a:pt x="3866" y="1311"/>
                  </a:cubicBezTo>
                  <a:cubicBezTo>
                    <a:pt x="3927" y="1107"/>
                    <a:pt x="3995" y="909"/>
                    <a:pt x="4070" y="712"/>
                  </a:cubicBezTo>
                  <a:lnTo>
                    <a:pt x="4070" y="712"/>
                  </a:lnTo>
                  <a:cubicBezTo>
                    <a:pt x="3985" y="796"/>
                    <a:pt x="3899" y="878"/>
                    <a:pt x="3815" y="966"/>
                  </a:cubicBezTo>
                  <a:cubicBezTo>
                    <a:pt x="3749" y="1034"/>
                    <a:pt x="3683" y="1103"/>
                    <a:pt x="3616" y="1174"/>
                  </a:cubicBezTo>
                  <a:cubicBezTo>
                    <a:pt x="3614" y="1180"/>
                    <a:pt x="3612" y="1187"/>
                    <a:pt x="3610" y="1194"/>
                  </a:cubicBezTo>
                  <a:cubicBezTo>
                    <a:pt x="3471" y="1646"/>
                    <a:pt x="3367" y="2108"/>
                    <a:pt x="3297" y="2576"/>
                  </a:cubicBezTo>
                  <a:cubicBezTo>
                    <a:pt x="3261" y="2808"/>
                    <a:pt x="3234" y="3045"/>
                    <a:pt x="3214" y="3281"/>
                  </a:cubicBezTo>
                  <a:cubicBezTo>
                    <a:pt x="3204" y="3413"/>
                    <a:pt x="3172" y="3601"/>
                    <a:pt x="3235" y="3731"/>
                  </a:cubicBezTo>
                  <a:cubicBezTo>
                    <a:pt x="2520" y="4325"/>
                    <a:pt x="1817" y="4935"/>
                    <a:pt x="1121" y="5549"/>
                  </a:cubicBezTo>
                  <a:cubicBezTo>
                    <a:pt x="1142" y="5366"/>
                    <a:pt x="1132" y="5178"/>
                    <a:pt x="1139" y="4991"/>
                  </a:cubicBezTo>
                  <a:cubicBezTo>
                    <a:pt x="1149" y="4730"/>
                    <a:pt x="1160" y="4469"/>
                    <a:pt x="1186" y="4208"/>
                  </a:cubicBezTo>
                  <a:cubicBezTo>
                    <a:pt x="1231" y="3766"/>
                    <a:pt x="1312" y="3329"/>
                    <a:pt x="1424" y="2899"/>
                  </a:cubicBezTo>
                  <a:cubicBezTo>
                    <a:pt x="1420" y="2760"/>
                    <a:pt x="1424" y="2624"/>
                    <a:pt x="1437" y="2485"/>
                  </a:cubicBezTo>
                  <a:cubicBezTo>
                    <a:pt x="1449" y="2373"/>
                    <a:pt x="1365" y="2297"/>
                    <a:pt x="1265" y="2297"/>
                  </a:cubicBezTo>
                  <a:cubicBezTo>
                    <a:pt x="1263" y="2297"/>
                    <a:pt x="1261" y="2297"/>
                    <a:pt x="1259" y="2297"/>
                  </a:cubicBezTo>
                  <a:cubicBezTo>
                    <a:pt x="1229" y="2396"/>
                    <a:pt x="1199" y="2495"/>
                    <a:pt x="1171" y="2594"/>
                  </a:cubicBezTo>
                  <a:cubicBezTo>
                    <a:pt x="1028" y="3113"/>
                    <a:pt x="942" y="3645"/>
                    <a:pt x="903" y="4180"/>
                  </a:cubicBezTo>
                  <a:cubicBezTo>
                    <a:pt x="884" y="4434"/>
                    <a:pt x="873" y="4691"/>
                    <a:pt x="888" y="4945"/>
                  </a:cubicBezTo>
                  <a:cubicBezTo>
                    <a:pt x="902" y="5184"/>
                    <a:pt x="908" y="5433"/>
                    <a:pt x="994" y="5658"/>
                  </a:cubicBezTo>
                  <a:lnTo>
                    <a:pt x="936" y="5708"/>
                  </a:lnTo>
                  <a:cubicBezTo>
                    <a:pt x="610" y="5997"/>
                    <a:pt x="292" y="6294"/>
                    <a:pt x="0" y="6615"/>
                  </a:cubicBezTo>
                  <a:cubicBezTo>
                    <a:pt x="1" y="6634"/>
                    <a:pt x="0" y="6654"/>
                    <a:pt x="1" y="6671"/>
                  </a:cubicBezTo>
                  <a:cubicBezTo>
                    <a:pt x="3" y="6737"/>
                    <a:pt x="61" y="6806"/>
                    <a:pt x="121" y="6827"/>
                  </a:cubicBezTo>
                  <a:cubicBezTo>
                    <a:pt x="147" y="6836"/>
                    <a:pt x="174" y="6842"/>
                    <a:pt x="200" y="6852"/>
                  </a:cubicBezTo>
                  <a:cubicBezTo>
                    <a:pt x="449" y="6578"/>
                    <a:pt x="714" y="6325"/>
                    <a:pt x="986" y="6078"/>
                  </a:cubicBezTo>
                  <a:cubicBezTo>
                    <a:pt x="1367" y="5732"/>
                    <a:pt x="1755" y="5393"/>
                    <a:pt x="2146" y="5055"/>
                  </a:cubicBezTo>
                  <a:cubicBezTo>
                    <a:pt x="2193" y="5132"/>
                    <a:pt x="2290" y="5164"/>
                    <a:pt x="2376" y="5199"/>
                  </a:cubicBezTo>
                  <a:cubicBezTo>
                    <a:pt x="2503" y="5249"/>
                    <a:pt x="2630" y="5296"/>
                    <a:pt x="2759" y="5342"/>
                  </a:cubicBezTo>
                  <a:cubicBezTo>
                    <a:pt x="3030" y="5435"/>
                    <a:pt x="3303" y="5510"/>
                    <a:pt x="3584" y="5570"/>
                  </a:cubicBezTo>
                  <a:cubicBezTo>
                    <a:pt x="4142" y="5687"/>
                    <a:pt x="4711" y="5747"/>
                    <a:pt x="5281" y="5753"/>
                  </a:cubicBezTo>
                  <a:cubicBezTo>
                    <a:pt x="5305" y="5753"/>
                    <a:pt x="5331" y="5751"/>
                    <a:pt x="5358" y="5751"/>
                  </a:cubicBezTo>
                  <a:cubicBezTo>
                    <a:pt x="5602" y="5652"/>
                    <a:pt x="5837" y="5533"/>
                    <a:pt x="6064" y="5399"/>
                  </a:cubicBezTo>
                  <a:lnTo>
                    <a:pt x="6064" y="5399"/>
                  </a:lnTo>
                  <a:cubicBezTo>
                    <a:pt x="5799" y="5428"/>
                    <a:pt x="5532" y="5444"/>
                    <a:pt x="5260" y="5444"/>
                  </a:cubicBezTo>
                  <a:cubicBezTo>
                    <a:pt x="4708" y="5444"/>
                    <a:pt x="4156" y="5386"/>
                    <a:pt x="3615" y="5274"/>
                  </a:cubicBezTo>
                  <a:cubicBezTo>
                    <a:pt x="3348" y="5220"/>
                    <a:pt x="3083" y="5152"/>
                    <a:pt x="2821" y="5077"/>
                  </a:cubicBezTo>
                  <a:cubicBezTo>
                    <a:pt x="2686" y="5038"/>
                    <a:pt x="2552" y="4996"/>
                    <a:pt x="2420" y="4951"/>
                  </a:cubicBezTo>
                  <a:cubicBezTo>
                    <a:pt x="2382" y="4938"/>
                    <a:pt x="2346" y="4924"/>
                    <a:pt x="2308" y="4918"/>
                  </a:cubicBezTo>
                  <a:lnTo>
                    <a:pt x="2891" y="4418"/>
                  </a:lnTo>
                  <a:cubicBezTo>
                    <a:pt x="3564" y="3844"/>
                    <a:pt x="4246" y="3280"/>
                    <a:pt x="4947" y="2741"/>
                  </a:cubicBezTo>
                  <a:cubicBezTo>
                    <a:pt x="5272" y="2837"/>
                    <a:pt x="5621" y="2855"/>
                    <a:pt x="5957" y="2878"/>
                  </a:cubicBezTo>
                  <a:cubicBezTo>
                    <a:pt x="6179" y="2892"/>
                    <a:pt x="6400" y="2899"/>
                    <a:pt x="6622" y="2899"/>
                  </a:cubicBezTo>
                  <a:cubicBezTo>
                    <a:pt x="6869" y="2899"/>
                    <a:pt x="7117" y="2890"/>
                    <a:pt x="7364" y="2871"/>
                  </a:cubicBezTo>
                  <a:cubicBezTo>
                    <a:pt x="7600" y="2853"/>
                    <a:pt x="7834" y="2828"/>
                    <a:pt x="8067" y="2796"/>
                  </a:cubicBezTo>
                  <a:cubicBezTo>
                    <a:pt x="8014" y="2734"/>
                    <a:pt x="7935" y="2716"/>
                    <a:pt x="7852" y="2716"/>
                  </a:cubicBezTo>
                  <a:cubicBezTo>
                    <a:pt x="7840" y="2716"/>
                    <a:pt x="7829" y="2716"/>
                    <a:pt x="7817" y="2717"/>
                  </a:cubicBezTo>
                  <a:lnTo>
                    <a:pt x="7821" y="2712"/>
                  </a:lnTo>
                  <a:cubicBezTo>
                    <a:pt x="7881" y="2639"/>
                    <a:pt x="7939" y="2562"/>
                    <a:pt x="7994" y="2485"/>
                  </a:cubicBezTo>
                  <a:lnTo>
                    <a:pt x="7994" y="2485"/>
                  </a:lnTo>
                  <a:cubicBezTo>
                    <a:pt x="7779" y="2515"/>
                    <a:pt x="7562" y="2541"/>
                    <a:pt x="7346" y="2558"/>
                  </a:cubicBezTo>
                  <a:cubicBezTo>
                    <a:pt x="6987" y="2588"/>
                    <a:pt x="6626" y="2604"/>
                    <a:pt x="6265" y="2604"/>
                  </a:cubicBezTo>
                  <a:cubicBezTo>
                    <a:pt x="6188" y="2604"/>
                    <a:pt x="6111" y="2603"/>
                    <a:pt x="6034" y="2602"/>
                  </a:cubicBezTo>
                  <a:cubicBezTo>
                    <a:pt x="5757" y="2597"/>
                    <a:pt x="5475" y="2565"/>
                    <a:pt x="5196" y="2556"/>
                  </a:cubicBezTo>
                  <a:cubicBezTo>
                    <a:pt x="5742" y="2144"/>
                    <a:pt x="6299" y="1749"/>
                    <a:pt x="6874" y="1379"/>
                  </a:cubicBezTo>
                  <a:cubicBezTo>
                    <a:pt x="7516" y="966"/>
                    <a:pt x="8192" y="613"/>
                    <a:pt x="8855" y="241"/>
                  </a:cubicBezTo>
                  <a:cubicBezTo>
                    <a:pt x="8858" y="216"/>
                    <a:pt x="8862" y="191"/>
                    <a:pt x="8865" y="168"/>
                  </a:cubicBezTo>
                  <a:cubicBezTo>
                    <a:pt x="8872" y="94"/>
                    <a:pt x="8841" y="36"/>
                    <a:pt x="8792"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2a2663abdf2_0_612"/>
            <p:cNvSpPr/>
            <p:nvPr/>
          </p:nvSpPr>
          <p:spPr>
            <a:xfrm>
              <a:off x="2471700" y="3477650"/>
              <a:ext cx="119975" cy="235375"/>
            </a:xfrm>
            <a:custGeom>
              <a:avLst/>
              <a:gdLst/>
              <a:ahLst/>
              <a:cxnLst/>
              <a:rect l="l" t="t" r="r" b="b"/>
              <a:pathLst>
                <a:path w="4799" h="9415" extrusionOk="0">
                  <a:moveTo>
                    <a:pt x="2548" y="1"/>
                  </a:moveTo>
                  <a:cubicBezTo>
                    <a:pt x="2495" y="1"/>
                    <a:pt x="2444" y="29"/>
                    <a:pt x="2408" y="77"/>
                  </a:cubicBezTo>
                  <a:cubicBezTo>
                    <a:pt x="2037" y="576"/>
                    <a:pt x="1672" y="1082"/>
                    <a:pt x="1396" y="1639"/>
                  </a:cubicBezTo>
                  <a:cubicBezTo>
                    <a:pt x="1264" y="1903"/>
                    <a:pt x="1157" y="2182"/>
                    <a:pt x="1085" y="2469"/>
                  </a:cubicBezTo>
                  <a:cubicBezTo>
                    <a:pt x="1051" y="2601"/>
                    <a:pt x="1013" y="2754"/>
                    <a:pt x="996" y="2906"/>
                  </a:cubicBezTo>
                  <a:cubicBezTo>
                    <a:pt x="988" y="2897"/>
                    <a:pt x="979" y="2891"/>
                    <a:pt x="971" y="2883"/>
                  </a:cubicBezTo>
                  <a:cubicBezTo>
                    <a:pt x="880" y="2801"/>
                    <a:pt x="780" y="2728"/>
                    <a:pt x="675" y="2664"/>
                  </a:cubicBezTo>
                  <a:cubicBezTo>
                    <a:pt x="653" y="2650"/>
                    <a:pt x="629" y="2644"/>
                    <a:pt x="604" y="2644"/>
                  </a:cubicBezTo>
                  <a:cubicBezTo>
                    <a:pt x="527" y="2644"/>
                    <a:pt x="451" y="2707"/>
                    <a:pt x="455" y="2792"/>
                  </a:cubicBezTo>
                  <a:cubicBezTo>
                    <a:pt x="471" y="3146"/>
                    <a:pt x="504" y="3499"/>
                    <a:pt x="556" y="3851"/>
                  </a:cubicBezTo>
                  <a:cubicBezTo>
                    <a:pt x="581" y="4020"/>
                    <a:pt x="605" y="4191"/>
                    <a:pt x="642" y="4358"/>
                  </a:cubicBezTo>
                  <a:cubicBezTo>
                    <a:pt x="647" y="4382"/>
                    <a:pt x="653" y="4404"/>
                    <a:pt x="659" y="4427"/>
                  </a:cubicBezTo>
                  <a:cubicBezTo>
                    <a:pt x="571" y="4339"/>
                    <a:pt x="481" y="4253"/>
                    <a:pt x="395" y="4165"/>
                  </a:cubicBezTo>
                  <a:cubicBezTo>
                    <a:pt x="367" y="4137"/>
                    <a:pt x="332" y="4124"/>
                    <a:pt x="296" y="4124"/>
                  </a:cubicBezTo>
                  <a:cubicBezTo>
                    <a:pt x="222" y="4124"/>
                    <a:pt x="147" y="4181"/>
                    <a:pt x="149" y="4268"/>
                  </a:cubicBezTo>
                  <a:cubicBezTo>
                    <a:pt x="159" y="4739"/>
                    <a:pt x="231" y="5206"/>
                    <a:pt x="357" y="5661"/>
                  </a:cubicBezTo>
                  <a:cubicBezTo>
                    <a:pt x="419" y="5881"/>
                    <a:pt x="491" y="6101"/>
                    <a:pt x="582" y="6312"/>
                  </a:cubicBezTo>
                  <a:cubicBezTo>
                    <a:pt x="616" y="6385"/>
                    <a:pt x="650" y="6456"/>
                    <a:pt x="686" y="6529"/>
                  </a:cubicBezTo>
                  <a:cubicBezTo>
                    <a:pt x="559" y="6445"/>
                    <a:pt x="444" y="6349"/>
                    <a:pt x="334" y="6244"/>
                  </a:cubicBezTo>
                  <a:cubicBezTo>
                    <a:pt x="304" y="6214"/>
                    <a:pt x="268" y="6201"/>
                    <a:pt x="233" y="6201"/>
                  </a:cubicBezTo>
                  <a:cubicBezTo>
                    <a:pt x="172" y="6201"/>
                    <a:pt x="113" y="6242"/>
                    <a:pt x="90" y="6309"/>
                  </a:cubicBezTo>
                  <a:cubicBezTo>
                    <a:pt x="0" y="6564"/>
                    <a:pt x="158" y="6867"/>
                    <a:pt x="266" y="7095"/>
                  </a:cubicBezTo>
                  <a:cubicBezTo>
                    <a:pt x="397" y="7368"/>
                    <a:pt x="565" y="7623"/>
                    <a:pt x="753" y="7860"/>
                  </a:cubicBezTo>
                  <a:cubicBezTo>
                    <a:pt x="941" y="8097"/>
                    <a:pt x="1151" y="8317"/>
                    <a:pt x="1374" y="8521"/>
                  </a:cubicBezTo>
                  <a:cubicBezTo>
                    <a:pt x="1458" y="8598"/>
                    <a:pt x="1546" y="8671"/>
                    <a:pt x="1636" y="8742"/>
                  </a:cubicBezTo>
                  <a:cubicBezTo>
                    <a:pt x="1868" y="8982"/>
                    <a:pt x="2123" y="9199"/>
                    <a:pt x="2396" y="9391"/>
                  </a:cubicBezTo>
                  <a:cubicBezTo>
                    <a:pt x="2419" y="9407"/>
                    <a:pt x="2449" y="9415"/>
                    <a:pt x="2479" y="9415"/>
                  </a:cubicBezTo>
                  <a:cubicBezTo>
                    <a:pt x="2509" y="9415"/>
                    <a:pt x="2540" y="9407"/>
                    <a:pt x="2563" y="9391"/>
                  </a:cubicBezTo>
                  <a:cubicBezTo>
                    <a:pt x="3636" y="8700"/>
                    <a:pt x="4170" y="7422"/>
                    <a:pt x="4717" y="6322"/>
                  </a:cubicBezTo>
                  <a:cubicBezTo>
                    <a:pt x="4777" y="6200"/>
                    <a:pt x="4799" y="6085"/>
                    <a:pt x="4738" y="5960"/>
                  </a:cubicBezTo>
                  <a:cubicBezTo>
                    <a:pt x="4715" y="5911"/>
                    <a:pt x="4661" y="5888"/>
                    <a:pt x="4608" y="5888"/>
                  </a:cubicBezTo>
                  <a:cubicBezTo>
                    <a:pt x="4597" y="5888"/>
                    <a:pt x="4585" y="5889"/>
                    <a:pt x="4575" y="5891"/>
                  </a:cubicBezTo>
                  <a:cubicBezTo>
                    <a:pt x="4498" y="5907"/>
                    <a:pt x="4422" y="5923"/>
                    <a:pt x="4346" y="5941"/>
                  </a:cubicBezTo>
                  <a:cubicBezTo>
                    <a:pt x="4407" y="5807"/>
                    <a:pt x="4462" y="5670"/>
                    <a:pt x="4509" y="5530"/>
                  </a:cubicBezTo>
                  <a:cubicBezTo>
                    <a:pt x="4631" y="5172"/>
                    <a:pt x="4702" y="4801"/>
                    <a:pt x="4731" y="4424"/>
                  </a:cubicBezTo>
                  <a:cubicBezTo>
                    <a:pt x="4746" y="4239"/>
                    <a:pt x="4749" y="4052"/>
                    <a:pt x="4735" y="3868"/>
                  </a:cubicBezTo>
                  <a:cubicBezTo>
                    <a:pt x="4723" y="3718"/>
                    <a:pt x="4727" y="3503"/>
                    <a:pt x="4631" y="3381"/>
                  </a:cubicBezTo>
                  <a:cubicBezTo>
                    <a:pt x="4584" y="3321"/>
                    <a:pt x="4530" y="3298"/>
                    <a:pt x="4474" y="3298"/>
                  </a:cubicBezTo>
                  <a:cubicBezTo>
                    <a:pt x="4416" y="3298"/>
                    <a:pt x="4355" y="3324"/>
                    <a:pt x="4299" y="3361"/>
                  </a:cubicBezTo>
                  <a:cubicBezTo>
                    <a:pt x="4324" y="3287"/>
                    <a:pt x="4339" y="3207"/>
                    <a:pt x="4350" y="3131"/>
                  </a:cubicBezTo>
                  <a:cubicBezTo>
                    <a:pt x="4386" y="2907"/>
                    <a:pt x="4384" y="2686"/>
                    <a:pt x="4346" y="2461"/>
                  </a:cubicBezTo>
                  <a:cubicBezTo>
                    <a:pt x="4316" y="2282"/>
                    <a:pt x="4258" y="1952"/>
                    <a:pt x="4017" y="1950"/>
                  </a:cubicBezTo>
                  <a:cubicBezTo>
                    <a:pt x="3928" y="1950"/>
                    <a:pt x="3867" y="2010"/>
                    <a:pt x="3818" y="2081"/>
                  </a:cubicBezTo>
                  <a:cubicBezTo>
                    <a:pt x="3818" y="2080"/>
                    <a:pt x="3815" y="2079"/>
                    <a:pt x="3815" y="2075"/>
                  </a:cubicBezTo>
                  <a:cubicBezTo>
                    <a:pt x="3758" y="1817"/>
                    <a:pt x="3669" y="1564"/>
                    <a:pt x="3560" y="1322"/>
                  </a:cubicBezTo>
                  <a:cubicBezTo>
                    <a:pt x="3345" y="844"/>
                    <a:pt x="3033" y="409"/>
                    <a:pt x="2655" y="46"/>
                  </a:cubicBezTo>
                  <a:cubicBezTo>
                    <a:pt x="2622" y="15"/>
                    <a:pt x="2584" y="1"/>
                    <a:pt x="2548"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2a2663abdf2_0_612"/>
            <p:cNvSpPr/>
            <p:nvPr/>
          </p:nvSpPr>
          <p:spPr>
            <a:xfrm>
              <a:off x="2474475" y="3477650"/>
              <a:ext cx="114825" cy="235325"/>
            </a:xfrm>
            <a:custGeom>
              <a:avLst/>
              <a:gdLst/>
              <a:ahLst/>
              <a:cxnLst/>
              <a:rect l="l" t="t" r="r" b="b"/>
              <a:pathLst>
                <a:path w="4593" h="9413" extrusionOk="0">
                  <a:moveTo>
                    <a:pt x="2437" y="1"/>
                  </a:moveTo>
                  <a:cubicBezTo>
                    <a:pt x="2422" y="1"/>
                    <a:pt x="2408" y="3"/>
                    <a:pt x="2393" y="7"/>
                  </a:cubicBezTo>
                  <a:cubicBezTo>
                    <a:pt x="2238" y="570"/>
                    <a:pt x="2164" y="1162"/>
                    <a:pt x="2101" y="1739"/>
                  </a:cubicBezTo>
                  <a:cubicBezTo>
                    <a:pt x="2082" y="1920"/>
                    <a:pt x="2065" y="2100"/>
                    <a:pt x="2049" y="2283"/>
                  </a:cubicBezTo>
                  <a:cubicBezTo>
                    <a:pt x="2001" y="2182"/>
                    <a:pt x="1955" y="2080"/>
                    <a:pt x="1905" y="1979"/>
                  </a:cubicBezTo>
                  <a:cubicBezTo>
                    <a:pt x="1799" y="1761"/>
                    <a:pt x="1700" y="1540"/>
                    <a:pt x="1610" y="1315"/>
                  </a:cubicBezTo>
                  <a:cubicBezTo>
                    <a:pt x="1589" y="1263"/>
                    <a:pt x="1570" y="1211"/>
                    <a:pt x="1550" y="1159"/>
                  </a:cubicBezTo>
                  <a:cubicBezTo>
                    <a:pt x="1498" y="1245"/>
                    <a:pt x="1445" y="1333"/>
                    <a:pt x="1396" y="1423"/>
                  </a:cubicBezTo>
                  <a:cubicBezTo>
                    <a:pt x="1487" y="1646"/>
                    <a:pt x="1589" y="1864"/>
                    <a:pt x="1697" y="2079"/>
                  </a:cubicBezTo>
                  <a:cubicBezTo>
                    <a:pt x="1756" y="2194"/>
                    <a:pt x="1824" y="2305"/>
                    <a:pt x="1893" y="2414"/>
                  </a:cubicBezTo>
                  <a:cubicBezTo>
                    <a:pt x="1931" y="2476"/>
                    <a:pt x="1972" y="2537"/>
                    <a:pt x="2027" y="2580"/>
                  </a:cubicBezTo>
                  <a:cubicBezTo>
                    <a:pt x="1997" y="3023"/>
                    <a:pt x="1981" y="3467"/>
                    <a:pt x="1973" y="3911"/>
                  </a:cubicBezTo>
                  <a:cubicBezTo>
                    <a:pt x="1972" y="3978"/>
                    <a:pt x="1973" y="4044"/>
                    <a:pt x="1973" y="4110"/>
                  </a:cubicBezTo>
                  <a:cubicBezTo>
                    <a:pt x="1972" y="4112"/>
                    <a:pt x="1971" y="4113"/>
                    <a:pt x="1970" y="4116"/>
                  </a:cubicBezTo>
                  <a:cubicBezTo>
                    <a:pt x="1963" y="4127"/>
                    <a:pt x="1966" y="4139"/>
                    <a:pt x="1973" y="4148"/>
                  </a:cubicBezTo>
                  <a:cubicBezTo>
                    <a:pt x="1971" y="4580"/>
                    <a:pt x="1976" y="5013"/>
                    <a:pt x="1988" y="5446"/>
                  </a:cubicBezTo>
                  <a:cubicBezTo>
                    <a:pt x="1936" y="5391"/>
                    <a:pt x="1874" y="5343"/>
                    <a:pt x="1829" y="5299"/>
                  </a:cubicBezTo>
                  <a:cubicBezTo>
                    <a:pt x="1696" y="5174"/>
                    <a:pt x="1569" y="5044"/>
                    <a:pt x="1444" y="4909"/>
                  </a:cubicBezTo>
                  <a:cubicBezTo>
                    <a:pt x="1177" y="4621"/>
                    <a:pt x="928" y="4316"/>
                    <a:pt x="700" y="3996"/>
                  </a:cubicBezTo>
                  <a:cubicBezTo>
                    <a:pt x="596" y="3850"/>
                    <a:pt x="497" y="3700"/>
                    <a:pt x="406" y="3548"/>
                  </a:cubicBezTo>
                  <a:lnTo>
                    <a:pt x="406" y="3548"/>
                  </a:lnTo>
                  <a:cubicBezTo>
                    <a:pt x="417" y="3648"/>
                    <a:pt x="428" y="3750"/>
                    <a:pt x="442" y="3850"/>
                  </a:cubicBezTo>
                  <a:cubicBezTo>
                    <a:pt x="454" y="3931"/>
                    <a:pt x="465" y="4012"/>
                    <a:pt x="479" y="4092"/>
                  </a:cubicBezTo>
                  <a:cubicBezTo>
                    <a:pt x="482" y="4098"/>
                    <a:pt x="485" y="4102"/>
                    <a:pt x="487" y="4107"/>
                  </a:cubicBezTo>
                  <a:cubicBezTo>
                    <a:pt x="720" y="4436"/>
                    <a:pt x="975" y="4747"/>
                    <a:pt x="1252" y="5039"/>
                  </a:cubicBezTo>
                  <a:cubicBezTo>
                    <a:pt x="1389" y="5185"/>
                    <a:pt x="1533" y="5326"/>
                    <a:pt x="1681" y="5462"/>
                  </a:cubicBezTo>
                  <a:cubicBezTo>
                    <a:pt x="1765" y="5539"/>
                    <a:pt x="1874" y="5657"/>
                    <a:pt x="1994" y="5683"/>
                  </a:cubicBezTo>
                  <a:cubicBezTo>
                    <a:pt x="2019" y="6473"/>
                    <a:pt x="2061" y="7263"/>
                    <a:pt x="2109" y="8052"/>
                  </a:cubicBezTo>
                  <a:cubicBezTo>
                    <a:pt x="1997" y="7943"/>
                    <a:pt x="1866" y="7851"/>
                    <a:pt x="1744" y="7748"/>
                  </a:cubicBezTo>
                  <a:cubicBezTo>
                    <a:pt x="1575" y="7605"/>
                    <a:pt x="1404" y="7461"/>
                    <a:pt x="1243" y="7308"/>
                  </a:cubicBezTo>
                  <a:cubicBezTo>
                    <a:pt x="970" y="7047"/>
                    <a:pt x="721" y="6764"/>
                    <a:pt x="489" y="6465"/>
                  </a:cubicBezTo>
                  <a:cubicBezTo>
                    <a:pt x="393" y="6396"/>
                    <a:pt x="304" y="6322"/>
                    <a:pt x="219" y="6240"/>
                  </a:cubicBezTo>
                  <a:cubicBezTo>
                    <a:pt x="189" y="6211"/>
                    <a:pt x="154" y="6198"/>
                    <a:pt x="120" y="6198"/>
                  </a:cubicBezTo>
                  <a:cubicBezTo>
                    <a:pt x="74" y="6198"/>
                    <a:pt x="29" y="6221"/>
                    <a:pt x="0" y="6261"/>
                  </a:cubicBezTo>
                  <a:cubicBezTo>
                    <a:pt x="51" y="6333"/>
                    <a:pt x="101" y="6405"/>
                    <a:pt x="153" y="6473"/>
                  </a:cubicBezTo>
                  <a:cubicBezTo>
                    <a:pt x="427" y="6840"/>
                    <a:pt x="739" y="7176"/>
                    <a:pt x="1079" y="7482"/>
                  </a:cubicBezTo>
                  <a:cubicBezTo>
                    <a:pt x="1241" y="7627"/>
                    <a:pt x="1407" y="7769"/>
                    <a:pt x="1585" y="7893"/>
                  </a:cubicBezTo>
                  <a:cubicBezTo>
                    <a:pt x="1752" y="8008"/>
                    <a:pt x="1923" y="8134"/>
                    <a:pt x="2118" y="8193"/>
                  </a:cubicBezTo>
                  <a:lnTo>
                    <a:pt x="2122" y="8259"/>
                  </a:lnTo>
                  <a:cubicBezTo>
                    <a:pt x="2145" y="8628"/>
                    <a:pt x="2180" y="8997"/>
                    <a:pt x="2243" y="9361"/>
                  </a:cubicBezTo>
                  <a:cubicBezTo>
                    <a:pt x="2257" y="9370"/>
                    <a:pt x="2268" y="9380"/>
                    <a:pt x="2281" y="9389"/>
                  </a:cubicBezTo>
                  <a:cubicBezTo>
                    <a:pt x="2304" y="9405"/>
                    <a:pt x="2334" y="9412"/>
                    <a:pt x="2364" y="9412"/>
                  </a:cubicBezTo>
                  <a:cubicBezTo>
                    <a:pt x="2395" y="9412"/>
                    <a:pt x="2425" y="9405"/>
                    <a:pt x="2448" y="9389"/>
                  </a:cubicBezTo>
                  <a:cubicBezTo>
                    <a:pt x="2468" y="9377"/>
                    <a:pt x="2487" y="9362"/>
                    <a:pt x="2507" y="9349"/>
                  </a:cubicBezTo>
                  <a:cubicBezTo>
                    <a:pt x="2453" y="9041"/>
                    <a:pt x="2422" y="8730"/>
                    <a:pt x="2398" y="8418"/>
                  </a:cubicBezTo>
                  <a:cubicBezTo>
                    <a:pt x="2363" y="7981"/>
                    <a:pt x="2340" y="7542"/>
                    <a:pt x="2317" y="7104"/>
                  </a:cubicBezTo>
                  <a:lnTo>
                    <a:pt x="2317" y="7104"/>
                  </a:lnTo>
                  <a:cubicBezTo>
                    <a:pt x="2323" y="7105"/>
                    <a:pt x="2328" y="7105"/>
                    <a:pt x="2333" y="7105"/>
                  </a:cubicBezTo>
                  <a:cubicBezTo>
                    <a:pt x="2404" y="7105"/>
                    <a:pt x="2471" y="7062"/>
                    <a:pt x="2534" y="7026"/>
                  </a:cubicBezTo>
                  <a:cubicBezTo>
                    <a:pt x="2634" y="6968"/>
                    <a:pt x="2732" y="6907"/>
                    <a:pt x="2830" y="6845"/>
                  </a:cubicBezTo>
                  <a:cubicBezTo>
                    <a:pt x="3035" y="6712"/>
                    <a:pt x="3228" y="6567"/>
                    <a:pt x="3415" y="6410"/>
                  </a:cubicBezTo>
                  <a:cubicBezTo>
                    <a:pt x="3785" y="6097"/>
                    <a:pt x="4121" y="5745"/>
                    <a:pt x="4422" y="5367"/>
                  </a:cubicBezTo>
                  <a:cubicBezTo>
                    <a:pt x="4434" y="5349"/>
                    <a:pt x="4448" y="5331"/>
                    <a:pt x="4461" y="5315"/>
                  </a:cubicBezTo>
                  <a:cubicBezTo>
                    <a:pt x="4521" y="5099"/>
                    <a:pt x="4565" y="4879"/>
                    <a:pt x="4593" y="4658"/>
                  </a:cubicBezTo>
                  <a:lnTo>
                    <a:pt x="4593" y="4658"/>
                  </a:lnTo>
                  <a:cubicBezTo>
                    <a:pt x="4473" y="4851"/>
                    <a:pt x="4345" y="5038"/>
                    <a:pt x="4203" y="5219"/>
                  </a:cubicBezTo>
                  <a:cubicBezTo>
                    <a:pt x="3915" y="5589"/>
                    <a:pt x="3588" y="5930"/>
                    <a:pt x="3230" y="6235"/>
                  </a:cubicBezTo>
                  <a:cubicBezTo>
                    <a:pt x="3055" y="6385"/>
                    <a:pt x="2870" y="6528"/>
                    <a:pt x="2682" y="6665"/>
                  </a:cubicBezTo>
                  <a:cubicBezTo>
                    <a:pt x="2586" y="6735"/>
                    <a:pt x="2488" y="6803"/>
                    <a:pt x="2388" y="6869"/>
                  </a:cubicBezTo>
                  <a:cubicBezTo>
                    <a:pt x="2359" y="6886"/>
                    <a:pt x="2332" y="6905"/>
                    <a:pt x="2309" y="6926"/>
                  </a:cubicBezTo>
                  <a:cubicBezTo>
                    <a:pt x="2299" y="6708"/>
                    <a:pt x="2286" y="6490"/>
                    <a:pt x="2278" y="6274"/>
                  </a:cubicBezTo>
                  <a:cubicBezTo>
                    <a:pt x="2243" y="5523"/>
                    <a:pt x="2221" y="4770"/>
                    <a:pt x="2226" y="4018"/>
                  </a:cubicBezTo>
                  <a:cubicBezTo>
                    <a:pt x="2458" y="3850"/>
                    <a:pt x="2654" y="3626"/>
                    <a:pt x="2844" y="3412"/>
                  </a:cubicBezTo>
                  <a:cubicBezTo>
                    <a:pt x="3109" y="3112"/>
                    <a:pt x="3354" y="2798"/>
                    <a:pt x="3574" y="2464"/>
                  </a:cubicBezTo>
                  <a:cubicBezTo>
                    <a:pt x="3686" y="2296"/>
                    <a:pt x="3791" y="2127"/>
                    <a:pt x="3891" y="1953"/>
                  </a:cubicBezTo>
                  <a:lnTo>
                    <a:pt x="3891" y="1953"/>
                  </a:lnTo>
                  <a:cubicBezTo>
                    <a:pt x="3811" y="1959"/>
                    <a:pt x="3753" y="2014"/>
                    <a:pt x="3707" y="2082"/>
                  </a:cubicBezTo>
                  <a:cubicBezTo>
                    <a:pt x="3707" y="2080"/>
                    <a:pt x="3704" y="2079"/>
                    <a:pt x="3704" y="2076"/>
                  </a:cubicBezTo>
                  <a:cubicBezTo>
                    <a:pt x="3688" y="1996"/>
                    <a:pt x="3666" y="1918"/>
                    <a:pt x="3644" y="1842"/>
                  </a:cubicBezTo>
                  <a:cubicBezTo>
                    <a:pt x="3551" y="2001"/>
                    <a:pt x="3456" y="2160"/>
                    <a:pt x="3354" y="2314"/>
                  </a:cubicBezTo>
                  <a:cubicBezTo>
                    <a:pt x="3151" y="2625"/>
                    <a:pt x="2933" y="2929"/>
                    <a:pt x="2698" y="3216"/>
                  </a:cubicBezTo>
                  <a:cubicBezTo>
                    <a:pt x="2550" y="3401"/>
                    <a:pt x="2382" y="3573"/>
                    <a:pt x="2231" y="3756"/>
                  </a:cubicBezTo>
                  <a:cubicBezTo>
                    <a:pt x="2239" y="3174"/>
                    <a:pt x="2264" y="2594"/>
                    <a:pt x="2316" y="2015"/>
                  </a:cubicBezTo>
                  <a:cubicBezTo>
                    <a:pt x="2375" y="1368"/>
                    <a:pt x="2492" y="731"/>
                    <a:pt x="2587" y="91"/>
                  </a:cubicBezTo>
                  <a:cubicBezTo>
                    <a:pt x="2573" y="76"/>
                    <a:pt x="2559" y="60"/>
                    <a:pt x="2544" y="46"/>
                  </a:cubicBezTo>
                  <a:cubicBezTo>
                    <a:pt x="2511" y="15"/>
                    <a:pt x="2473" y="1"/>
                    <a:pt x="2437"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g2a2663abdf2_0_612"/>
            <p:cNvSpPr/>
            <p:nvPr/>
          </p:nvSpPr>
          <p:spPr>
            <a:xfrm>
              <a:off x="2348475" y="3864300"/>
              <a:ext cx="140350" cy="220125"/>
            </a:xfrm>
            <a:custGeom>
              <a:avLst/>
              <a:gdLst/>
              <a:ahLst/>
              <a:cxnLst/>
              <a:rect l="l" t="t" r="r" b="b"/>
              <a:pathLst>
                <a:path w="5614" h="8805" extrusionOk="0">
                  <a:moveTo>
                    <a:pt x="4240" y="0"/>
                  </a:moveTo>
                  <a:cubicBezTo>
                    <a:pt x="4231" y="0"/>
                    <a:pt x="4222" y="1"/>
                    <a:pt x="4214" y="3"/>
                  </a:cubicBezTo>
                  <a:cubicBezTo>
                    <a:pt x="2966" y="271"/>
                    <a:pt x="2016" y="1277"/>
                    <a:pt x="1116" y="2114"/>
                  </a:cubicBezTo>
                  <a:cubicBezTo>
                    <a:pt x="1016" y="2206"/>
                    <a:pt x="957" y="2305"/>
                    <a:pt x="968" y="2445"/>
                  </a:cubicBezTo>
                  <a:cubicBezTo>
                    <a:pt x="974" y="2512"/>
                    <a:pt x="1036" y="2558"/>
                    <a:pt x="1098" y="2568"/>
                  </a:cubicBezTo>
                  <a:cubicBezTo>
                    <a:pt x="1174" y="2581"/>
                    <a:pt x="1251" y="2592"/>
                    <a:pt x="1328" y="2601"/>
                  </a:cubicBezTo>
                  <a:cubicBezTo>
                    <a:pt x="1224" y="2706"/>
                    <a:pt x="1124" y="2815"/>
                    <a:pt x="1030" y="2929"/>
                  </a:cubicBezTo>
                  <a:cubicBezTo>
                    <a:pt x="791" y="3220"/>
                    <a:pt x="592" y="3543"/>
                    <a:pt x="432" y="3884"/>
                  </a:cubicBezTo>
                  <a:cubicBezTo>
                    <a:pt x="354" y="4051"/>
                    <a:pt x="284" y="4224"/>
                    <a:pt x="232" y="4404"/>
                  </a:cubicBezTo>
                  <a:cubicBezTo>
                    <a:pt x="190" y="4547"/>
                    <a:pt x="110" y="4748"/>
                    <a:pt x="157" y="4897"/>
                  </a:cubicBezTo>
                  <a:cubicBezTo>
                    <a:pt x="192" y="5007"/>
                    <a:pt x="272" y="5045"/>
                    <a:pt x="362" y="5045"/>
                  </a:cubicBezTo>
                  <a:cubicBezTo>
                    <a:pt x="394" y="5045"/>
                    <a:pt x="427" y="5040"/>
                    <a:pt x="460" y="5033"/>
                  </a:cubicBezTo>
                  <a:lnTo>
                    <a:pt x="460" y="5033"/>
                  </a:lnTo>
                  <a:cubicBezTo>
                    <a:pt x="411" y="5094"/>
                    <a:pt x="369" y="5163"/>
                    <a:pt x="331" y="5231"/>
                  </a:cubicBezTo>
                  <a:cubicBezTo>
                    <a:pt x="219" y="5429"/>
                    <a:pt x="141" y="5635"/>
                    <a:pt x="99" y="5859"/>
                  </a:cubicBezTo>
                  <a:cubicBezTo>
                    <a:pt x="63" y="6038"/>
                    <a:pt x="1" y="6366"/>
                    <a:pt x="227" y="6451"/>
                  </a:cubicBezTo>
                  <a:cubicBezTo>
                    <a:pt x="250" y="6459"/>
                    <a:pt x="272" y="6463"/>
                    <a:pt x="293" y="6463"/>
                  </a:cubicBezTo>
                  <a:cubicBezTo>
                    <a:pt x="352" y="6463"/>
                    <a:pt x="407" y="6436"/>
                    <a:pt x="458" y="6401"/>
                  </a:cubicBezTo>
                  <a:lnTo>
                    <a:pt x="458" y="6406"/>
                  </a:lnTo>
                  <a:cubicBezTo>
                    <a:pt x="421" y="6669"/>
                    <a:pt x="416" y="6936"/>
                    <a:pt x="431" y="7201"/>
                  </a:cubicBezTo>
                  <a:cubicBezTo>
                    <a:pt x="464" y="7725"/>
                    <a:pt x="600" y="8242"/>
                    <a:pt x="829" y="8714"/>
                  </a:cubicBezTo>
                  <a:cubicBezTo>
                    <a:pt x="860" y="8776"/>
                    <a:pt x="912" y="8805"/>
                    <a:pt x="968" y="8805"/>
                  </a:cubicBezTo>
                  <a:cubicBezTo>
                    <a:pt x="1003" y="8805"/>
                    <a:pt x="1039" y="8794"/>
                    <a:pt x="1073" y="8772"/>
                  </a:cubicBezTo>
                  <a:cubicBezTo>
                    <a:pt x="1594" y="8437"/>
                    <a:pt x="2116" y="8091"/>
                    <a:pt x="2570" y="7668"/>
                  </a:cubicBezTo>
                  <a:cubicBezTo>
                    <a:pt x="2787" y="7466"/>
                    <a:pt x="2985" y="7245"/>
                    <a:pt x="3155" y="7002"/>
                  </a:cubicBezTo>
                  <a:cubicBezTo>
                    <a:pt x="3234" y="6890"/>
                    <a:pt x="3322" y="6761"/>
                    <a:pt x="3393" y="6624"/>
                  </a:cubicBezTo>
                  <a:cubicBezTo>
                    <a:pt x="3398" y="6634"/>
                    <a:pt x="3404" y="6643"/>
                    <a:pt x="3409" y="6653"/>
                  </a:cubicBezTo>
                  <a:cubicBezTo>
                    <a:pt x="3466" y="6763"/>
                    <a:pt x="3533" y="6866"/>
                    <a:pt x="3608" y="6964"/>
                  </a:cubicBezTo>
                  <a:cubicBezTo>
                    <a:pt x="3636" y="7000"/>
                    <a:pt x="3678" y="7017"/>
                    <a:pt x="3721" y="7017"/>
                  </a:cubicBezTo>
                  <a:cubicBezTo>
                    <a:pt x="3780" y="7017"/>
                    <a:pt x="3839" y="6984"/>
                    <a:pt x="3859" y="6922"/>
                  </a:cubicBezTo>
                  <a:cubicBezTo>
                    <a:pt x="3971" y="6584"/>
                    <a:pt x="4063" y="6242"/>
                    <a:pt x="4139" y="5895"/>
                  </a:cubicBezTo>
                  <a:cubicBezTo>
                    <a:pt x="4175" y="5728"/>
                    <a:pt x="4213" y="5559"/>
                    <a:pt x="4238" y="5390"/>
                  </a:cubicBezTo>
                  <a:cubicBezTo>
                    <a:pt x="4242" y="5366"/>
                    <a:pt x="4243" y="5343"/>
                    <a:pt x="4245" y="5319"/>
                  </a:cubicBezTo>
                  <a:cubicBezTo>
                    <a:pt x="4296" y="5433"/>
                    <a:pt x="4350" y="5547"/>
                    <a:pt x="4400" y="5658"/>
                  </a:cubicBezTo>
                  <a:cubicBezTo>
                    <a:pt x="4424" y="5714"/>
                    <a:pt x="4479" y="5742"/>
                    <a:pt x="4532" y="5742"/>
                  </a:cubicBezTo>
                  <a:cubicBezTo>
                    <a:pt x="4589" y="5742"/>
                    <a:pt x="4644" y="5712"/>
                    <a:pt x="4666" y="5651"/>
                  </a:cubicBezTo>
                  <a:cubicBezTo>
                    <a:pt x="4822" y="5205"/>
                    <a:pt x="4921" y="4744"/>
                    <a:pt x="4963" y="4273"/>
                  </a:cubicBezTo>
                  <a:cubicBezTo>
                    <a:pt x="4984" y="4045"/>
                    <a:pt x="4994" y="3812"/>
                    <a:pt x="4981" y="3585"/>
                  </a:cubicBezTo>
                  <a:cubicBezTo>
                    <a:pt x="4977" y="3505"/>
                    <a:pt x="4968" y="3424"/>
                    <a:pt x="4960" y="3345"/>
                  </a:cubicBezTo>
                  <a:lnTo>
                    <a:pt x="4960" y="3345"/>
                  </a:lnTo>
                  <a:cubicBezTo>
                    <a:pt x="5048" y="3468"/>
                    <a:pt x="5123" y="3599"/>
                    <a:pt x="5188" y="3736"/>
                  </a:cubicBezTo>
                  <a:cubicBezTo>
                    <a:pt x="5215" y="3793"/>
                    <a:pt x="5265" y="3820"/>
                    <a:pt x="5316" y="3820"/>
                  </a:cubicBezTo>
                  <a:cubicBezTo>
                    <a:pt x="5361" y="3820"/>
                    <a:pt x="5406" y="3800"/>
                    <a:pt x="5438" y="3760"/>
                  </a:cubicBezTo>
                  <a:cubicBezTo>
                    <a:pt x="5614" y="3554"/>
                    <a:pt x="5573" y="3215"/>
                    <a:pt x="5552" y="2962"/>
                  </a:cubicBezTo>
                  <a:cubicBezTo>
                    <a:pt x="5527" y="2660"/>
                    <a:pt x="5458" y="2363"/>
                    <a:pt x="5366" y="2075"/>
                  </a:cubicBezTo>
                  <a:cubicBezTo>
                    <a:pt x="5276" y="1787"/>
                    <a:pt x="5157" y="1506"/>
                    <a:pt x="5020" y="1238"/>
                  </a:cubicBezTo>
                  <a:cubicBezTo>
                    <a:pt x="4968" y="1136"/>
                    <a:pt x="4912" y="1037"/>
                    <a:pt x="4853" y="939"/>
                  </a:cubicBezTo>
                  <a:cubicBezTo>
                    <a:pt x="4720" y="633"/>
                    <a:pt x="4558" y="339"/>
                    <a:pt x="4370" y="62"/>
                  </a:cubicBezTo>
                  <a:cubicBezTo>
                    <a:pt x="4344" y="23"/>
                    <a:pt x="4289" y="0"/>
                    <a:pt x="4240" y="0"/>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2a2663abdf2_0_612"/>
            <p:cNvSpPr/>
            <p:nvPr/>
          </p:nvSpPr>
          <p:spPr>
            <a:xfrm>
              <a:off x="2354525" y="3864400"/>
              <a:ext cx="129100" cy="220025"/>
            </a:xfrm>
            <a:custGeom>
              <a:avLst/>
              <a:gdLst/>
              <a:ahLst/>
              <a:cxnLst/>
              <a:rect l="l" t="t" r="r" b="b"/>
              <a:pathLst>
                <a:path w="5164" h="8801" extrusionOk="0">
                  <a:moveTo>
                    <a:pt x="4001" y="0"/>
                  </a:moveTo>
                  <a:cubicBezTo>
                    <a:pt x="3992" y="0"/>
                    <a:pt x="3983" y="1"/>
                    <a:pt x="3975" y="3"/>
                  </a:cubicBezTo>
                  <a:cubicBezTo>
                    <a:pt x="3952" y="8"/>
                    <a:pt x="3929" y="14"/>
                    <a:pt x="3906" y="19"/>
                  </a:cubicBezTo>
                  <a:cubicBezTo>
                    <a:pt x="3848" y="326"/>
                    <a:pt x="3768" y="629"/>
                    <a:pt x="3679" y="928"/>
                  </a:cubicBezTo>
                  <a:cubicBezTo>
                    <a:pt x="3556" y="1349"/>
                    <a:pt x="3423" y="1767"/>
                    <a:pt x="3291" y="2186"/>
                  </a:cubicBezTo>
                  <a:cubicBezTo>
                    <a:pt x="3262" y="2171"/>
                    <a:pt x="3231" y="2166"/>
                    <a:pt x="3198" y="2166"/>
                  </a:cubicBezTo>
                  <a:cubicBezTo>
                    <a:pt x="3153" y="2166"/>
                    <a:pt x="3106" y="2176"/>
                    <a:pt x="3061" y="2183"/>
                  </a:cubicBezTo>
                  <a:cubicBezTo>
                    <a:pt x="2946" y="2203"/>
                    <a:pt x="2832" y="2225"/>
                    <a:pt x="2719" y="2248"/>
                  </a:cubicBezTo>
                  <a:cubicBezTo>
                    <a:pt x="2482" y="2300"/>
                    <a:pt x="2249" y="2368"/>
                    <a:pt x="2020" y="2449"/>
                  </a:cubicBezTo>
                  <a:cubicBezTo>
                    <a:pt x="1564" y="2611"/>
                    <a:pt x="1124" y="2821"/>
                    <a:pt x="709" y="3070"/>
                  </a:cubicBezTo>
                  <a:lnTo>
                    <a:pt x="653" y="3105"/>
                  </a:lnTo>
                  <a:cubicBezTo>
                    <a:pt x="521" y="3285"/>
                    <a:pt x="402" y="3476"/>
                    <a:pt x="298" y="3674"/>
                  </a:cubicBezTo>
                  <a:cubicBezTo>
                    <a:pt x="477" y="3535"/>
                    <a:pt x="664" y="3405"/>
                    <a:pt x="861" y="3285"/>
                  </a:cubicBezTo>
                  <a:cubicBezTo>
                    <a:pt x="1263" y="3040"/>
                    <a:pt x="1687" y="2836"/>
                    <a:pt x="2129" y="2678"/>
                  </a:cubicBezTo>
                  <a:cubicBezTo>
                    <a:pt x="2347" y="2600"/>
                    <a:pt x="2570" y="2530"/>
                    <a:pt x="2792" y="2469"/>
                  </a:cubicBezTo>
                  <a:cubicBezTo>
                    <a:pt x="2907" y="2438"/>
                    <a:pt x="3024" y="2409"/>
                    <a:pt x="3140" y="2383"/>
                  </a:cubicBezTo>
                  <a:cubicBezTo>
                    <a:pt x="3172" y="2375"/>
                    <a:pt x="3204" y="2368"/>
                    <a:pt x="3235" y="2358"/>
                  </a:cubicBezTo>
                  <a:lnTo>
                    <a:pt x="3235" y="2358"/>
                  </a:lnTo>
                  <a:cubicBezTo>
                    <a:pt x="3168" y="2565"/>
                    <a:pt x="3102" y="2773"/>
                    <a:pt x="3034" y="2980"/>
                  </a:cubicBezTo>
                  <a:cubicBezTo>
                    <a:pt x="2801" y="3695"/>
                    <a:pt x="2557" y="4406"/>
                    <a:pt x="2287" y="5109"/>
                  </a:cubicBezTo>
                  <a:cubicBezTo>
                    <a:pt x="2009" y="5183"/>
                    <a:pt x="1747" y="5324"/>
                    <a:pt x="1494" y="5458"/>
                  </a:cubicBezTo>
                  <a:cubicBezTo>
                    <a:pt x="1142" y="5645"/>
                    <a:pt x="801" y="5853"/>
                    <a:pt x="476" y="6086"/>
                  </a:cubicBezTo>
                  <a:cubicBezTo>
                    <a:pt x="313" y="6204"/>
                    <a:pt x="154" y="6326"/>
                    <a:pt x="1" y="6453"/>
                  </a:cubicBezTo>
                  <a:cubicBezTo>
                    <a:pt x="18" y="6458"/>
                    <a:pt x="34" y="6460"/>
                    <a:pt x="51" y="6460"/>
                  </a:cubicBezTo>
                  <a:cubicBezTo>
                    <a:pt x="110" y="6460"/>
                    <a:pt x="167" y="6433"/>
                    <a:pt x="220" y="6397"/>
                  </a:cubicBezTo>
                  <a:lnTo>
                    <a:pt x="220" y="6402"/>
                  </a:lnTo>
                  <a:cubicBezTo>
                    <a:pt x="208" y="6482"/>
                    <a:pt x="200" y="6564"/>
                    <a:pt x="195" y="6644"/>
                  </a:cubicBezTo>
                  <a:cubicBezTo>
                    <a:pt x="339" y="6527"/>
                    <a:pt x="482" y="6412"/>
                    <a:pt x="633" y="6304"/>
                  </a:cubicBezTo>
                  <a:cubicBezTo>
                    <a:pt x="933" y="6085"/>
                    <a:pt x="1244" y="5878"/>
                    <a:pt x="1565" y="5692"/>
                  </a:cubicBezTo>
                  <a:cubicBezTo>
                    <a:pt x="1768" y="5573"/>
                    <a:pt x="1986" y="5470"/>
                    <a:pt x="2193" y="5353"/>
                  </a:cubicBezTo>
                  <a:lnTo>
                    <a:pt x="2193" y="5353"/>
                  </a:lnTo>
                  <a:cubicBezTo>
                    <a:pt x="1979" y="5893"/>
                    <a:pt x="1752" y="6426"/>
                    <a:pt x="1498" y="6951"/>
                  </a:cubicBezTo>
                  <a:cubicBezTo>
                    <a:pt x="1216" y="7536"/>
                    <a:pt x="882" y="8091"/>
                    <a:pt x="565" y="8655"/>
                  </a:cubicBezTo>
                  <a:cubicBezTo>
                    <a:pt x="574" y="8675"/>
                    <a:pt x="582" y="8692"/>
                    <a:pt x="591" y="8712"/>
                  </a:cubicBezTo>
                  <a:cubicBezTo>
                    <a:pt x="618" y="8769"/>
                    <a:pt x="667" y="8797"/>
                    <a:pt x="717" y="8801"/>
                  </a:cubicBezTo>
                  <a:cubicBezTo>
                    <a:pt x="1061" y="8328"/>
                    <a:pt x="1340" y="7801"/>
                    <a:pt x="1603" y="7283"/>
                  </a:cubicBezTo>
                  <a:cubicBezTo>
                    <a:pt x="1685" y="7121"/>
                    <a:pt x="1765" y="6957"/>
                    <a:pt x="1843" y="6791"/>
                  </a:cubicBezTo>
                  <a:cubicBezTo>
                    <a:pt x="1853" y="6904"/>
                    <a:pt x="1859" y="7014"/>
                    <a:pt x="1870" y="7127"/>
                  </a:cubicBezTo>
                  <a:cubicBezTo>
                    <a:pt x="1893" y="7368"/>
                    <a:pt x="1907" y="7611"/>
                    <a:pt x="1911" y="7853"/>
                  </a:cubicBezTo>
                  <a:cubicBezTo>
                    <a:pt x="1913" y="7909"/>
                    <a:pt x="1913" y="7965"/>
                    <a:pt x="1913" y="8021"/>
                  </a:cubicBezTo>
                  <a:cubicBezTo>
                    <a:pt x="1993" y="7958"/>
                    <a:pt x="2072" y="7894"/>
                    <a:pt x="2149" y="7828"/>
                  </a:cubicBezTo>
                  <a:cubicBezTo>
                    <a:pt x="2141" y="7587"/>
                    <a:pt x="2124" y="7347"/>
                    <a:pt x="2098" y="7108"/>
                  </a:cubicBezTo>
                  <a:cubicBezTo>
                    <a:pt x="2083" y="6980"/>
                    <a:pt x="2060" y="6852"/>
                    <a:pt x="2034" y="6724"/>
                  </a:cubicBezTo>
                  <a:cubicBezTo>
                    <a:pt x="2020" y="6653"/>
                    <a:pt x="2003" y="6581"/>
                    <a:pt x="1967" y="6521"/>
                  </a:cubicBezTo>
                  <a:cubicBezTo>
                    <a:pt x="2150" y="6116"/>
                    <a:pt x="2323" y="5708"/>
                    <a:pt x="2487" y="5295"/>
                  </a:cubicBezTo>
                  <a:cubicBezTo>
                    <a:pt x="2511" y="5234"/>
                    <a:pt x="2534" y="5171"/>
                    <a:pt x="2557" y="5109"/>
                  </a:cubicBezTo>
                  <a:cubicBezTo>
                    <a:pt x="2558" y="5108"/>
                    <a:pt x="2561" y="5106"/>
                    <a:pt x="2562" y="5105"/>
                  </a:cubicBezTo>
                  <a:cubicBezTo>
                    <a:pt x="2572" y="5097"/>
                    <a:pt x="2573" y="5084"/>
                    <a:pt x="2570" y="5073"/>
                  </a:cubicBezTo>
                  <a:cubicBezTo>
                    <a:pt x="2725" y="4670"/>
                    <a:pt x="2873" y="4263"/>
                    <a:pt x="3015" y="3853"/>
                  </a:cubicBezTo>
                  <a:cubicBezTo>
                    <a:pt x="3045" y="3922"/>
                    <a:pt x="3083" y="3990"/>
                    <a:pt x="3111" y="4047"/>
                  </a:cubicBezTo>
                  <a:cubicBezTo>
                    <a:pt x="3191" y="4212"/>
                    <a:pt x="3265" y="4379"/>
                    <a:pt x="3334" y="4548"/>
                  </a:cubicBezTo>
                  <a:cubicBezTo>
                    <a:pt x="3483" y="4912"/>
                    <a:pt x="3606" y="5286"/>
                    <a:pt x="3708" y="5666"/>
                  </a:cubicBezTo>
                  <a:cubicBezTo>
                    <a:pt x="3754" y="5839"/>
                    <a:pt x="3793" y="6013"/>
                    <a:pt x="3825" y="6189"/>
                  </a:cubicBezTo>
                  <a:cubicBezTo>
                    <a:pt x="3850" y="6090"/>
                    <a:pt x="3876" y="5992"/>
                    <a:pt x="3898" y="5893"/>
                  </a:cubicBezTo>
                  <a:cubicBezTo>
                    <a:pt x="3916" y="5814"/>
                    <a:pt x="3933" y="5735"/>
                    <a:pt x="3950" y="5653"/>
                  </a:cubicBezTo>
                  <a:cubicBezTo>
                    <a:pt x="3949" y="5648"/>
                    <a:pt x="3948" y="5642"/>
                    <a:pt x="3947" y="5637"/>
                  </a:cubicBezTo>
                  <a:cubicBezTo>
                    <a:pt x="3845" y="5246"/>
                    <a:pt x="3718" y="4866"/>
                    <a:pt x="3561" y="4495"/>
                  </a:cubicBezTo>
                  <a:cubicBezTo>
                    <a:pt x="3483" y="4310"/>
                    <a:pt x="3397" y="4127"/>
                    <a:pt x="3308" y="3947"/>
                  </a:cubicBezTo>
                  <a:cubicBezTo>
                    <a:pt x="3257" y="3846"/>
                    <a:pt x="3197" y="3696"/>
                    <a:pt x="3093" y="3629"/>
                  </a:cubicBezTo>
                  <a:cubicBezTo>
                    <a:pt x="3348" y="2881"/>
                    <a:pt x="3588" y="2127"/>
                    <a:pt x="3822" y="1372"/>
                  </a:cubicBezTo>
                  <a:cubicBezTo>
                    <a:pt x="3888" y="1515"/>
                    <a:pt x="3979" y="1647"/>
                    <a:pt x="4057" y="1784"/>
                  </a:cubicBezTo>
                  <a:cubicBezTo>
                    <a:pt x="4164" y="1979"/>
                    <a:pt x="4272" y="2173"/>
                    <a:pt x="4369" y="2373"/>
                  </a:cubicBezTo>
                  <a:cubicBezTo>
                    <a:pt x="4533" y="2714"/>
                    <a:pt x="4667" y="3067"/>
                    <a:pt x="4777" y="3429"/>
                  </a:cubicBezTo>
                  <a:cubicBezTo>
                    <a:pt x="4841" y="3526"/>
                    <a:pt x="4899" y="3628"/>
                    <a:pt x="4950" y="3734"/>
                  </a:cubicBezTo>
                  <a:cubicBezTo>
                    <a:pt x="4977" y="3791"/>
                    <a:pt x="5027" y="3817"/>
                    <a:pt x="5078" y="3817"/>
                  </a:cubicBezTo>
                  <a:cubicBezTo>
                    <a:pt x="5107" y="3817"/>
                    <a:pt x="5137" y="3809"/>
                    <a:pt x="5163" y="3792"/>
                  </a:cubicBezTo>
                  <a:cubicBezTo>
                    <a:pt x="5141" y="3706"/>
                    <a:pt x="5118" y="3622"/>
                    <a:pt x="5094" y="3539"/>
                  </a:cubicBezTo>
                  <a:cubicBezTo>
                    <a:pt x="4969" y="3100"/>
                    <a:pt x="4795" y="2675"/>
                    <a:pt x="4584" y="2269"/>
                  </a:cubicBezTo>
                  <a:cubicBezTo>
                    <a:pt x="4484" y="2076"/>
                    <a:pt x="4380" y="1886"/>
                    <a:pt x="4256" y="1708"/>
                  </a:cubicBezTo>
                  <a:cubicBezTo>
                    <a:pt x="4140" y="1541"/>
                    <a:pt x="4023" y="1364"/>
                    <a:pt x="3861" y="1239"/>
                  </a:cubicBezTo>
                  <a:lnTo>
                    <a:pt x="3881" y="1176"/>
                  </a:lnTo>
                  <a:cubicBezTo>
                    <a:pt x="3990" y="822"/>
                    <a:pt x="4089" y="465"/>
                    <a:pt x="4158" y="103"/>
                  </a:cubicBezTo>
                  <a:cubicBezTo>
                    <a:pt x="4148" y="89"/>
                    <a:pt x="4141" y="76"/>
                    <a:pt x="4132" y="62"/>
                  </a:cubicBezTo>
                  <a:cubicBezTo>
                    <a:pt x="4105" y="23"/>
                    <a:pt x="4050" y="0"/>
                    <a:pt x="4001" y="0"/>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g2a2663abdf2_0_612"/>
            <p:cNvSpPr/>
            <p:nvPr/>
          </p:nvSpPr>
          <p:spPr>
            <a:xfrm>
              <a:off x="2492125" y="3840800"/>
              <a:ext cx="121625" cy="158000"/>
            </a:xfrm>
            <a:custGeom>
              <a:avLst/>
              <a:gdLst/>
              <a:ahLst/>
              <a:cxnLst/>
              <a:rect l="l" t="t" r="r" b="b"/>
              <a:pathLst>
                <a:path w="4865" h="6320" extrusionOk="0">
                  <a:moveTo>
                    <a:pt x="506" y="1"/>
                  </a:moveTo>
                  <a:cubicBezTo>
                    <a:pt x="462" y="1"/>
                    <a:pt x="412" y="36"/>
                    <a:pt x="395" y="77"/>
                  </a:cubicBezTo>
                  <a:cubicBezTo>
                    <a:pt x="0" y="1026"/>
                    <a:pt x="230" y="2117"/>
                    <a:pt x="369" y="3097"/>
                  </a:cubicBezTo>
                  <a:cubicBezTo>
                    <a:pt x="385" y="3206"/>
                    <a:pt x="422" y="3290"/>
                    <a:pt x="520" y="3346"/>
                  </a:cubicBezTo>
                  <a:cubicBezTo>
                    <a:pt x="535" y="3355"/>
                    <a:pt x="551" y="3359"/>
                    <a:pt x="567" y="3359"/>
                  </a:cubicBezTo>
                  <a:cubicBezTo>
                    <a:pt x="602" y="3359"/>
                    <a:pt x="637" y="3341"/>
                    <a:pt x="660" y="3316"/>
                  </a:cubicBezTo>
                  <a:cubicBezTo>
                    <a:pt x="704" y="3270"/>
                    <a:pt x="748" y="3227"/>
                    <a:pt x="790" y="3180"/>
                  </a:cubicBezTo>
                  <a:cubicBezTo>
                    <a:pt x="810" y="3296"/>
                    <a:pt x="836" y="3413"/>
                    <a:pt x="869" y="3528"/>
                  </a:cubicBezTo>
                  <a:cubicBezTo>
                    <a:pt x="952" y="3820"/>
                    <a:pt x="1073" y="4099"/>
                    <a:pt x="1228" y="4362"/>
                  </a:cubicBezTo>
                  <a:cubicBezTo>
                    <a:pt x="1303" y="4491"/>
                    <a:pt x="1385" y="4616"/>
                    <a:pt x="1479" y="4732"/>
                  </a:cubicBezTo>
                  <a:cubicBezTo>
                    <a:pt x="1554" y="4826"/>
                    <a:pt x="1651" y="4970"/>
                    <a:pt x="1771" y="5009"/>
                  </a:cubicBezTo>
                  <a:cubicBezTo>
                    <a:pt x="1791" y="5015"/>
                    <a:pt x="1811" y="5018"/>
                    <a:pt x="1828" y="5018"/>
                  </a:cubicBezTo>
                  <a:cubicBezTo>
                    <a:pt x="1914" y="5018"/>
                    <a:pt x="1966" y="4951"/>
                    <a:pt x="1999" y="4870"/>
                  </a:cubicBezTo>
                  <a:cubicBezTo>
                    <a:pt x="2017" y="4932"/>
                    <a:pt x="2043" y="4990"/>
                    <a:pt x="2070" y="5046"/>
                  </a:cubicBezTo>
                  <a:cubicBezTo>
                    <a:pt x="2151" y="5212"/>
                    <a:pt x="2252" y="5356"/>
                    <a:pt x="2378" y="5489"/>
                  </a:cubicBezTo>
                  <a:cubicBezTo>
                    <a:pt x="2459" y="5572"/>
                    <a:pt x="2594" y="5709"/>
                    <a:pt x="2726" y="5709"/>
                  </a:cubicBezTo>
                  <a:cubicBezTo>
                    <a:pt x="2761" y="5709"/>
                    <a:pt x="2796" y="5699"/>
                    <a:pt x="2829" y="5676"/>
                  </a:cubicBezTo>
                  <a:cubicBezTo>
                    <a:pt x="2888" y="5636"/>
                    <a:pt x="2902" y="5568"/>
                    <a:pt x="2902" y="5499"/>
                  </a:cubicBezTo>
                  <a:lnTo>
                    <a:pt x="2905" y="5501"/>
                  </a:lnTo>
                  <a:cubicBezTo>
                    <a:pt x="3061" y="5647"/>
                    <a:pt x="3236" y="5773"/>
                    <a:pt x="3419" y="5885"/>
                  </a:cubicBezTo>
                  <a:cubicBezTo>
                    <a:pt x="3780" y="6104"/>
                    <a:pt x="4185" y="6251"/>
                    <a:pt x="4602" y="6318"/>
                  </a:cubicBezTo>
                  <a:cubicBezTo>
                    <a:pt x="4610" y="6319"/>
                    <a:pt x="4617" y="6319"/>
                    <a:pt x="4624" y="6319"/>
                  </a:cubicBezTo>
                  <a:cubicBezTo>
                    <a:pt x="4701" y="6319"/>
                    <a:pt x="4750" y="6259"/>
                    <a:pt x="4754" y="6183"/>
                  </a:cubicBezTo>
                  <a:cubicBezTo>
                    <a:pt x="4771" y="5684"/>
                    <a:pt x="4782" y="5181"/>
                    <a:pt x="4712" y="4686"/>
                  </a:cubicBezTo>
                  <a:cubicBezTo>
                    <a:pt x="4678" y="4449"/>
                    <a:pt x="4623" y="4216"/>
                    <a:pt x="4540" y="3993"/>
                  </a:cubicBezTo>
                  <a:cubicBezTo>
                    <a:pt x="4502" y="3889"/>
                    <a:pt x="4456" y="3771"/>
                    <a:pt x="4399" y="3661"/>
                  </a:cubicBezTo>
                  <a:lnTo>
                    <a:pt x="4399" y="3661"/>
                  </a:lnTo>
                  <a:cubicBezTo>
                    <a:pt x="4408" y="3663"/>
                    <a:pt x="4417" y="3665"/>
                    <a:pt x="4425" y="3666"/>
                  </a:cubicBezTo>
                  <a:cubicBezTo>
                    <a:pt x="4491" y="3675"/>
                    <a:pt x="4558" y="3679"/>
                    <a:pt x="4625" y="3679"/>
                  </a:cubicBezTo>
                  <a:cubicBezTo>
                    <a:pt x="4658" y="3679"/>
                    <a:pt x="4690" y="3678"/>
                    <a:pt x="4722" y="3676"/>
                  </a:cubicBezTo>
                  <a:cubicBezTo>
                    <a:pt x="4810" y="3671"/>
                    <a:pt x="4864" y="3561"/>
                    <a:pt x="4810" y="3490"/>
                  </a:cubicBezTo>
                  <a:cubicBezTo>
                    <a:pt x="4638" y="3263"/>
                    <a:pt x="4453" y="3045"/>
                    <a:pt x="4258" y="2833"/>
                  </a:cubicBezTo>
                  <a:cubicBezTo>
                    <a:pt x="4164" y="2733"/>
                    <a:pt x="4071" y="2630"/>
                    <a:pt x="3970" y="2537"/>
                  </a:cubicBezTo>
                  <a:cubicBezTo>
                    <a:pt x="3956" y="2524"/>
                    <a:pt x="3941" y="2512"/>
                    <a:pt x="3927" y="2499"/>
                  </a:cubicBezTo>
                  <a:lnTo>
                    <a:pt x="3927" y="2499"/>
                  </a:lnTo>
                  <a:cubicBezTo>
                    <a:pt x="4025" y="2518"/>
                    <a:pt x="4125" y="2534"/>
                    <a:pt x="4222" y="2553"/>
                  </a:cubicBezTo>
                  <a:cubicBezTo>
                    <a:pt x="4229" y="2554"/>
                    <a:pt x="4236" y="2555"/>
                    <a:pt x="4243" y="2555"/>
                  </a:cubicBezTo>
                  <a:cubicBezTo>
                    <a:pt x="4330" y="2555"/>
                    <a:pt x="4394" y="2449"/>
                    <a:pt x="4339" y="2372"/>
                  </a:cubicBezTo>
                  <a:cubicBezTo>
                    <a:pt x="4116" y="2065"/>
                    <a:pt x="3856" y="1787"/>
                    <a:pt x="3564" y="1543"/>
                  </a:cubicBezTo>
                  <a:cubicBezTo>
                    <a:pt x="3421" y="1424"/>
                    <a:pt x="3274" y="1312"/>
                    <a:pt x="3116" y="1215"/>
                  </a:cubicBezTo>
                  <a:cubicBezTo>
                    <a:pt x="3061" y="1181"/>
                    <a:pt x="3004" y="1150"/>
                    <a:pt x="2948" y="1119"/>
                  </a:cubicBezTo>
                  <a:cubicBezTo>
                    <a:pt x="2962" y="1118"/>
                    <a:pt x="2975" y="1118"/>
                    <a:pt x="2989" y="1118"/>
                  </a:cubicBezTo>
                  <a:cubicBezTo>
                    <a:pt x="3097" y="1118"/>
                    <a:pt x="3205" y="1129"/>
                    <a:pt x="3311" y="1147"/>
                  </a:cubicBezTo>
                  <a:cubicBezTo>
                    <a:pt x="3319" y="1148"/>
                    <a:pt x="3326" y="1149"/>
                    <a:pt x="3333" y="1149"/>
                  </a:cubicBezTo>
                  <a:cubicBezTo>
                    <a:pt x="3414" y="1149"/>
                    <a:pt x="3465" y="1071"/>
                    <a:pt x="3444" y="994"/>
                  </a:cubicBezTo>
                  <a:cubicBezTo>
                    <a:pt x="3386" y="782"/>
                    <a:pt x="3143" y="655"/>
                    <a:pt x="2967" y="552"/>
                  </a:cubicBezTo>
                  <a:cubicBezTo>
                    <a:pt x="2755" y="430"/>
                    <a:pt x="2528" y="339"/>
                    <a:pt x="2294" y="267"/>
                  </a:cubicBezTo>
                  <a:cubicBezTo>
                    <a:pt x="2063" y="196"/>
                    <a:pt x="1823" y="145"/>
                    <a:pt x="1582" y="112"/>
                  </a:cubicBezTo>
                  <a:cubicBezTo>
                    <a:pt x="1490" y="99"/>
                    <a:pt x="1400" y="92"/>
                    <a:pt x="1308" y="84"/>
                  </a:cubicBezTo>
                  <a:cubicBezTo>
                    <a:pt x="1045" y="31"/>
                    <a:pt x="776" y="4"/>
                    <a:pt x="506"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2a2663abdf2_0_612"/>
            <p:cNvSpPr/>
            <p:nvPr/>
          </p:nvSpPr>
          <p:spPr>
            <a:xfrm>
              <a:off x="2501400" y="3840775"/>
              <a:ext cx="109550" cy="157975"/>
            </a:xfrm>
            <a:custGeom>
              <a:avLst/>
              <a:gdLst/>
              <a:ahLst/>
              <a:cxnLst/>
              <a:rect l="l" t="t" r="r" b="b"/>
              <a:pathLst>
                <a:path w="4382" h="6319" extrusionOk="0">
                  <a:moveTo>
                    <a:pt x="131" y="1"/>
                  </a:moveTo>
                  <a:cubicBezTo>
                    <a:pt x="87" y="1"/>
                    <a:pt x="37" y="36"/>
                    <a:pt x="20" y="77"/>
                  </a:cubicBezTo>
                  <a:cubicBezTo>
                    <a:pt x="13" y="95"/>
                    <a:pt x="8" y="111"/>
                    <a:pt x="0" y="130"/>
                  </a:cubicBezTo>
                  <a:cubicBezTo>
                    <a:pt x="177" y="309"/>
                    <a:pt x="339" y="501"/>
                    <a:pt x="499" y="697"/>
                  </a:cubicBezTo>
                  <a:cubicBezTo>
                    <a:pt x="720" y="972"/>
                    <a:pt x="937" y="1251"/>
                    <a:pt x="1152" y="1532"/>
                  </a:cubicBezTo>
                  <a:cubicBezTo>
                    <a:pt x="1097" y="1561"/>
                    <a:pt x="1071" y="1626"/>
                    <a:pt x="1045" y="1683"/>
                  </a:cubicBezTo>
                  <a:cubicBezTo>
                    <a:pt x="1005" y="1767"/>
                    <a:pt x="968" y="1852"/>
                    <a:pt x="932" y="1938"/>
                  </a:cubicBezTo>
                  <a:cubicBezTo>
                    <a:pt x="856" y="2119"/>
                    <a:pt x="795" y="2305"/>
                    <a:pt x="744" y="2493"/>
                  </a:cubicBezTo>
                  <a:cubicBezTo>
                    <a:pt x="641" y="2870"/>
                    <a:pt x="578" y="3258"/>
                    <a:pt x="552" y="3646"/>
                  </a:cubicBezTo>
                  <a:cubicBezTo>
                    <a:pt x="551" y="3662"/>
                    <a:pt x="551" y="3681"/>
                    <a:pt x="550" y="3698"/>
                  </a:cubicBezTo>
                  <a:cubicBezTo>
                    <a:pt x="608" y="3869"/>
                    <a:pt x="679" y="4035"/>
                    <a:pt x="763" y="4193"/>
                  </a:cubicBezTo>
                  <a:cubicBezTo>
                    <a:pt x="753" y="4011"/>
                    <a:pt x="753" y="3827"/>
                    <a:pt x="764" y="3642"/>
                  </a:cubicBezTo>
                  <a:cubicBezTo>
                    <a:pt x="786" y="3264"/>
                    <a:pt x="847" y="2890"/>
                    <a:pt x="945" y="2524"/>
                  </a:cubicBezTo>
                  <a:cubicBezTo>
                    <a:pt x="993" y="2343"/>
                    <a:pt x="1050" y="2165"/>
                    <a:pt x="1112" y="1989"/>
                  </a:cubicBezTo>
                  <a:cubicBezTo>
                    <a:pt x="1143" y="1898"/>
                    <a:pt x="1178" y="1809"/>
                    <a:pt x="1214" y="1719"/>
                  </a:cubicBezTo>
                  <a:cubicBezTo>
                    <a:pt x="1225" y="1694"/>
                    <a:pt x="1235" y="1669"/>
                    <a:pt x="1242" y="1644"/>
                  </a:cubicBezTo>
                  <a:cubicBezTo>
                    <a:pt x="1349" y="1784"/>
                    <a:pt x="1454" y="1924"/>
                    <a:pt x="1562" y="2064"/>
                  </a:cubicBezTo>
                  <a:cubicBezTo>
                    <a:pt x="1927" y="2545"/>
                    <a:pt x="2286" y="3035"/>
                    <a:pt x="2626" y="3535"/>
                  </a:cubicBezTo>
                  <a:cubicBezTo>
                    <a:pt x="2548" y="3753"/>
                    <a:pt x="2521" y="3991"/>
                    <a:pt x="2494" y="4220"/>
                  </a:cubicBezTo>
                  <a:cubicBezTo>
                    <a:pt x="2454" y="4541"/>
                    <a:pt x="2437" y="4861"/>
                    <a:pt x="2442" y="5183"/>
                  </a:cubicBezTo>
                  <a:cubicBezTo>
                    <a:pt x="2444" y="5345"/>
                    <a:pt x="2452" y="5506"/>
                    <a:pt x="2465" y="5667"/>
                  </a:cubicBezTo>
                  <a:cubicBezTo>
                    <a:pt x="2518" y="5627"/>
                    <a:pt x="2533" y="5565"/>
                    <a:pt x="2533" y="5498"/>
                  </a:cubicBezTo>
                  <a:lnTo>
                    <a:pt x="2535" y="5501"/>
                  </a:lnTo>
                  <a:cubicBezTo>
                    <a:pt x="2584" y="5545"/>
                    <a:pt x="2633" y="5589"/>
                    <a:pt x="2684" y="5628"/>
                  </a:cubicBezTo>
                  <a:cubicBezTo>
                    <a:pt x="2672" y="5480"/>
                    <a:pt x="2663" y="5331"/>
                    <a:pt x="2659" y="5183"/>
                  </a:cubicBezTo>
                  <a:cubicBezTo>
                    <a:pt x="2651" y="4885"/>
                    <a:pt x="2658" y="4583"/>
                    <a:pt x="2681" y="4285"/>
                  </a:cubicBezTo>
                  <a:cubicBezTo>
                    <a:pt x="2695" y="4094"/>
                    <a:pt x="2729" y="3903"/>
                    <a:pt x="2745" y="3714"/>
                  </a:cubicBezTo>
                  <a:cubicBezTo>
                    <a:pt x="3004" y="4104"/>
                    <a:pt x="3253" y="4500"/>
                    <a:pt x="3483" y="4908"/>
                  </a:cubicBezTo>
                  <a:cubicBezTo>
                    <a:pt x="3739" y="5364"/>
                    <a:pt x="3954" y="5839"/>
                    <a:pt x="4181" y="6308"/>
                  </a:cubicBezTo>
                  <a:cubicBezTo>
                    <a:pt x="4199" y="6310"/>
                    <a:pt x="4215" y="6315"/>
                    <a:pt x="4231" y="6317"/>
                  </a:cubicBezTo>
                  <a:cubicBezTo>
                    <a:pt x="4239" y="6318"/>
                    <a:pt x="4247" y="6319"/>
                    <a:pt x="4255" y="6319"/>
                  </a:cubicBezTo>
                  <a:cubicBezTo>
                    <a:pt x="4294" y="6319"/>
                    <a:pt x="4326" y="6301"/>
                    <a:pt x="4348" y="6274"/>
                  </a:cubicBezTo>
                  <a:cubicBezTo>
                    <a:pt x="4195" y="5830"/>
                    <a:pt x="3973" y="5403"/>
                    <a:pt x="3752" y="4992"/>
                  </a:cubicBezTo>
                  <a:cubicBezTo>
                    <a:pt x="3682" y="4864"/>
                    <a:pt x="3611" y="4735"/>
                    <a:pt x="3537" y="4608"/>
                  </a:cubicBezTo>
                  <a:lnTo>
                    <a:pt x="3537" y="4608"/>
                  </a:lnTo>
                  <a:cubicBezTo>
                    <a:pt x="3615" y="4653"/>
                    <a:pt x="3691" y="4700"/>
                    <a:pt x="3769" y="4744"/>
                  </a:cubicBezTo>
                  <a:cubicBezTo>
                    <a:pt x="3940" y="4839"/>
                    <a:pt x="4107" y="4942"/>
                    <a:pt x="4269" y="5049"/>
                  </a:cubicBezTo>
                  <a:cubicBezTo>
                    <a:pt x="4307" y="5075"/>
                    <a:pt x="4343" y="5101"/>
                    <a:pt x="4382" y="5127"/>
                  </a:cubicBezTo>
                  <a:cubicBezTo>
                    <a:pt x="4376" y="5044"/>
                    <a:pt x="4371" y="4964"/>
                    <a:pt x="4362" y="4882"/>
                  </a:cubicBezTo>
                  <a:cubicBezTo>
                    <a:pt x="4199" y="4776"/>
                    <a:pt x="4033" y="4677"/>
                    <a:pt x="3862" y="4584"/>
                  </a:cubicBezTo>
                  <a:cubicBezTo>
                    <a:pt x="3772" y="4535"/>
                    <a:pt x="3675" y="4492"/>
                    <a:pt x="3578" y="4450"/>
                  </a:cubicBezTo>
                  <a:cubicBezTo>
                    <a:pt x="3524" y="4428"/>
                    <a:pt x="3470" y="4406"/>
                    <a:pt x="3413" y="4402"/>
                  </a:cubicBezTo>
                  <a:cubicBezTo>
                    <a:pt x="3230" y="4094"/>
                    <a:pt x="3038" y="3792"/>
                    <a:pt x="2840" y="3495"/>
                  </a:cubicBezTo>
                  <a:cubicBezTo>
                    <a:pt x="2810" y="3451"/>
                    <a:pt x="2779" y="3407"/>
                    <a:pt x="2749" y="3363"/>
                  </a:cubicBezTo>
                  <a:lnTo>
                    <a:pt x="2749" y="3358"/>
                  </a:lnTo>
                  <a:cubicBezTo>
                    <a:pt x="2747" y="3347"/>
                    <a:pt x="2741" y="3341"/>
                    <a:pt x="2732" y="3338"/>
                  </a:cubicBezTo>
                  <a:cubicBezTo>
                    <a:pt x="2535" y="3050"/>
                    <a:pt x="2334" y="2764"/>
                    <a:pt x="2129" y="2483"/>
                  </a:cubicBezTo>
                  <a:lnTo>
                    <a:pt x="2129" y="2483"/>
                  </a:lnTo>
                  <a:cubicBezTo>
                    <a:pt x="2188" y="2494"/>
                    <a:pt x="2251" y="2500"/>
                    <a:pt x="2302" y="2508"/>
                  </a:cubicBezTo>
                  <a:cubicBezTo>
                    <a:pt x="2447" y="2531"/>
                    <a:pt x="2591" y="2559"/>
                    <a:pt x="2735" y="2590"/>
                  </a:cubicBezTo>
                  <a:cubicBezTo>
                    <a:pt x="3044" y="2659"/>
                    <a:pt x="3347" y="2748"/>
                    <a:pt x="3645" y="2856"/>
                  </a:cubicBezTo>
                  <a:cubicBezTo>
                    <a:pt x="3781" y="2905"/>
                    <a:pt x="3915" y="2961"/>
                    <a:pt x="4046" y="3019"/>
                  </a:cubicBezTo>
                  <a:cubicBezTo>
                    <a:pt x="3993" y="2957"/>
                    <a:pt x="3939" y="2895"/>
                    <a:pt x="3883" y="2835"/>
                  </a:cubicBezTo>
                  <a:cubicBezTo>
                    <a:pt x="3838" y="2786"/>
                    <a:pt x="3793" y="2738"/>
                    <a:pt x="3748" y="2690"/>
                  </a:cubicBezTo>
                  <a:cubicBezTo>
                    <a:pt x="3743" y="2689"/>
                    <a:pt x="3738" y="2686"/>
                    <a:pt x="3734" y="2685"/>
                  </a:cubicBezTo>
                  <a:cubicBezTo>
                    <a:pt x="3430" y="2573"/>
                    <a:pt x="3120" y="2483"/>
                    <a:pt x="2803" y="2416"/>
                  </a:cubicBezTo>
                  <a:cubicBezTo>
                    <a:pt x="2643" y="2383"/>
                    <a:pt x="2485" y="2356"/>
                    <a:pt x="2324" y="2332"/>
                  </a:cubicBezTo>
                  <a:cubicBezTo>
                    <a:pt x="2266" y="2324"/>
                    <a:pt x="2194" y="2309"/>
                    <a:pt x="2125" y="2309"/>
                  </a:cubicBezTo>
                  <a:cubicBezTo>
                    <a:pt x="2086" y="2309"/>
                    <a:pt x="2048" y="2314"/>
                    <a:pt x="2015" y="2327"/>
                  </a:cubicBezTo>
                  <a:cubicBezTo>
                    <a:pt x="1637" y="1815"/>
                    <a:pt x="1250" y="1310"/>
                    <a:pt x="857" y="810"/>
                  </a:cubicBezTo>
                  <a:lnTo>
                    <a:pt x="857" y="810"/>
                  </a:lnTo>
                  <a:cubicBezTo>
                    <a:pt x="982" y="833"/>
                    <a:pt x="1110" y="833"/>
                    <a:pt x="1237" y="844"/>
                  </a:cubicBezTo>
                  <a:cubicBezTo>
                    <a:pt x="1416" y="861"/>
                    <a:pt x="1593" y="880"/>
                    <a:pt x="1770" y="908"/>
                  </a:cubicBezTo>
                  <a:cubicBezTo>
                    <a:pt x="2069" y="956"/>
                    <a:pt x="2366" y="1029"/>
                    <a:pt x="2655" y="1122"/>
                  </a:cubicBezTo>
                  <a:cubicBezTo>
                    <a:pt x="2748" y="1125"/>
                    <a:pt x="2842" y="1132"/>
                    <a:pt x="2937" y="1148"/>
                  </a:cubicBezTo>
                  <a:cubicBezTo>
                    <a:pt x="2945" y="1149"/>
                    <a:pt x="2953" y="1150"/>
                    <a:pt x="2960" y="1150"/>
                  </a:cubicBezTo>
                  <a:cubicBezTo>
                    <a:pt x="3026" y="1150"/>
                    <a:pt x="3071" y="1097"/>
                    <a:pt x="3072" y="1033"/>
                  </a:cubicBezTo>
                  <a:cubicBezTo>
                    <a:pt x="3006" y="1008"/>
                    <a:pt x="2939" y="985"/>
                    <a:pt x="2873" y="961"/>
                  </a:cubicBezTo>
                  <a:cubicBezTo>
                    <a:pt x="2524" y="843"/>
                    <a:pt x="2163" y="762"/>
                    <a:pt x="1798" y="715"/>
                  </a:cubicBezTo>
                  <a:cubicBezTo>
                    <a:pt x="1625" y="693"/>
                    <a:pt x="1451" y="674"/>
                    <a:pt x="1276" y="674"/>
                  </a:cubicBezTo>
                  <a:cubicBezTo>
                    <a:pt x="1247" y="674"/>
                    <a:pt x="1219" y="674"/>
                    <a:pt x="1190" y="674"/>
                  </a:cubicBezTo>
                  <a:cubicBezTo>
                    <a:pt x="1053" y="674"/>
                    <a:pt x="915" y="678"/>
                    <a:pt x="786" y="719"/>
                  </a:cubicBezTo>
                  <a:cubicBezTo>
                    <a:pt x="775" y="705"/>
                    <a:pt x="764" y="692"/>
                    <a:pt x="753" y="678"/>
                  </a:cubicBezTo>
                  <a:cubicBezTo>
                    <a:pt x="569" y="443"/>
                    <a:pt x="379" y="215"/>
                    <a:pt x="169" y="2"/>
                  </a:cubicBezTo>
                  <a:cubicBezTo>
                    <a:pt x="156" y="2"/>
                    <a:pt x="143" y="1"/>
                    <a:pt x="131"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g2a2663abdf2_0_612"/>
            <p:cNvSpPr/>
            <p:nvPr/>
          </p:nvSpPr>
          <p:spPr>
            <a:xfrm>
              <a:off x="2259550" y="3795925"/>
              <a:ext cx="153300" cy="120200"/>
            </a:xfrm>
            <a:custGeom>
              <a:avLst/>
              <a:gdLst/>
              <a:ahLst/>
              <a:cxnLst/>
              <a:rect l="l" t="t" r="r" b="b"/>
              <a:pathLst>
                <a:path w="6132" h="4808" extrusionOk="0">
                  <a:moveTo>
                    <a:pt x="5007" y="1"/>
                  </a:moveTo>
                  <a:cubicBezTo>
                    <a:pt x="4341" y="1"/>
                    <a:pt x="3659" y="163"/>
                    <a:pt x="3024" y="285"/>
                  </a:cubicBezTo>
                  <a:cubicBezTo>
                    <a:pt x="2915" y="305"/>
                    <a:pt x="2834" y="347"/>
                    <a:pt x="2782" y="448"/>
                  </a:cubicBezTo>
                  <a:cubicBezTo>
                    <a:pt x="2757" y="496"/>
                    <a:pt x="2780" y="554"/>
                    <a:pt x="2818" y="586"/>
                  </a:cubicBezTo>
                  <a:cubicBezTo>
                    <a:pt x="2865" y="628"/>
                    <a:pt x="2912" y="669"/>
                    <a:pt x="2960" y="707"/>
                  </a:cubicBezTo>
                  <a:cubicBezTo>
                    <a:pt x="2844" y="735"/>
                    <a:pt x="2730" y="766"/>
                    <a:pt x="2617" y="804"/>
                  </a:cubicBezTo>
                  <a:cubicBezTo>
                    <a:pt x="2329" y="900"/>
                    <a:pt x="2055" y="1035"/>
                    <a:pt x="1801" y="1201"/>
                  </a:cubicBezTo>
                  <a:cubicBezTo>
                    <a:pt x="1675" y="1283"/>
                    <a:pt x="1554" y="1371"/>
                    <a:pt x="1443" y="1470"/>
                  </a:cubicBezTo>
                  <a:cubicBezTo>
                    <a:pt x="1353" y="1551"/>
                    <a:pt x="1213" y="1653"/>
                    <a:pt x="1180" y="1775"/>
                  </a:cubicBezTo>
                  <a:cubicBezTo>
                    <a:pt x="1150" y="1898"/>
                    <a:pt x="1231" y="1963"/>
                    <a:pt x="1329" y="1997"/>
                  </a:cubicBezTo>
                  <a:cubicBezTo>
                    <a:pt x="1268" y="2018"/>
                    <a:pt x="1211" y="2046"/>
                    <a:pt x="1157" y="2076"/>
                  </a:cubicBezTo>
                  <a:cubicBezTo>
                    <a:pt x="996" y="2164"/>
                    <a:pt x="855" y="2271"/>
                    <a:pt x="730" y="2405"/>
                  </a:cubicBezTo>
                  <a:cubicBezTo>
                    <a:pt x="630" y="2511"/>
                    <a:pt x="448" y="2709"/>
                    <a:pt x="563" y="2865"/>
                  </a:cubicBezTo>
                  <a:cubicBezTo>
                    <a:pt x="601" y="2915"/>
                    <a:pt x="657" y="2929"/>
                    <a:pt x="718" y="2929"/>
                  </a:cubicBezTo>
                  <a:cubicBezTo>
                    <a:pt x="727" y="2929"/>
                    <a:pt x="736" y="2929"/>
                    <a:pt x="745" y="2928"/>
                  </a:cubicBezTo>
                  <a:lnTo>
                    <a:pt x="745" y="2928"/>
                  </a:lnTo>
                  <a:cubicBezTo>
                    <a:pt x="744" y="2930"/>
                    <a:pt x="744" y="2932"/>
                    <a:pt x="742" y="2932"/>
                  </a:cubicBezTo>
                  <a:cubicBezTo>
                    <a:pt x="604" y="3094"/>
                    <a:pt x="486" y="3275"/>
                    <a:pt x="384" y="3463"/>
                  </a:cubicBezTo>
                  <a:cubicBezTo>
                    <a:pt x="182" y="3835"/>
                    <a:pt x="56" y="4247"/>
                    <a:pt x="9" y="4667"/>
                  </a:cubicBezTo>
                  <a:cubicBezTo>
                    <a:pt x="0" y="4754"/>
                    <a:pt x="67" y="4808"/>
                    <a:pt x="149" y="4808"/>
                  </a:cubicBezTo>
                  <a:cubicBezTo>
                    <a:pt x="150" y="4808"/>
                    <a:pt x="151" y="4808"/>
                    <a:pt x="152" y="4808"/>
                  </a:cubicBezTo>
                  <a:cubicBezTo>
                    <a:pt x="651" y="4801"/>
                    <a:pt x="1154" y="4788"/>
                    <a:pt x="1646" y="4694"/>
                  </a:cubicBezTo>
                  <a:cubicBezTo>
                    <a:pt x="1880" y="4648"/>
                    <a:pt x="2110" y="4581"/>
                    <a:pt x="2329" y="4490"/>
                  </a:cubicBezTo>
                  <a:cubicBezTo>
                    <a:pt x="2430" y="4446"/>
                    <a:pt x="2547" y="4396"/>
                    <a:pt x="2652" y="4333"/>
                  </a:cubicBezTo>
                  <a:lnTo>
                    <a:pt x="2652" y="4333"/>
                  </a:lnTo>
                  <a:cubicBezTo>
                    <a:pt x="2651" y="4342"/>
                    <a:pt x="2651" y="4351"/>
                    <a:pt x="2649" y="4360"/>
                  </a:cubicBezTo>
                  <a:cubicBezTo>
                    <a:pt x="2642" y="4459"/>
                    <a:pt x="2643" y="4558"/>
                    <a:pt x="2653" y="4658"/>
                  </a:cubicBezTo>
                  <a:cubicBezTo>
                    <a:pt x="2660" y="4719"/>
                    <a:pt x="2717" y="4761"/>
                    <a:pt x="2773" y="4761"/>
                  </a:cubicBezTo>
                  <a:cubicBezTo>
                    <a:pt x="2798" y="4761"/>
                    <a:pt x="2822" y="4753"/>
                    <a:pt x="2842" y="4736"/>
                  </a:cubicBezTo>
                  <a:cubicBezTo>
                    <a:pt x="3063" y="4552"/>
                    <a:pt x="3272" y="4357"/>
                    <a:pt x="3472" y="4154"/>
                  </a:cubicBezTo>
                  <a:cubicBezTo>
                    <a:pt x="3569" y="4057"/>
                    <a:pt x="3666" y="3958"/>
                    <a:pt x="3755" y="3853"/>
                  </a:cubicBezTo>
                  <a:cubicBezTo>
                    <a:pt x="3767" y="3839"/>
                    <a:pt x="3779" y="3823"/>
                    <a:pt x="3790" y="3809"/>
                  </a:cubicBezTo>
                  <a:lnTo>
                    <a:pt x="3790" y="3809"/>
                  </a:lnTo>
                  <a:cubicBezTo>
                    <a:pt x="3776" y="3908"/>
                    <a:pt x="3765" y="4008"/>
                    <a:pt x="3752" y="4106"/>
                  </a:cubicBezTo>
                  <a:cubicBezTo>
                    <a:pt x="3741" y="4179"/>
                    <a:pt x="3804" y="4238"/>
                    <a:pt x="3869" y="4238"/>
                  </a:cubicBezTo>
                  <a:cubicBezTo>
                    <a:pt x="3892" y="4238"/>
                    <a:pt x="3916" y="4231"/>
                    <a:pt x="3936" y="4214"/>
                  </a:cubicBezTo>
                  <a:cubicBezTo>
                    <a:pt x="4233" y="3977"/>
                    <a:pt x="4498" y="3703"/>
                    <a:pt x="4728" y="3400"/>
                  </a:cubicBezTo>
                  <a:cubicBezTo>
                    <a:pt x="4838" y="3252"/>
                    <a:pt x="4946" y="3098"/>
                    <a:pt x="5034" y="2938"/>
                  </a:cubicBezTo>
                  <a:cubicBezTo>
                    <a:pt x="5065" y="2881"/>
                    <a:pt x="5094" y="2823"/>
                    <a:pt x="5123" y="2766"/>
                  </a:cubicBezTo>
                  <a:lnTo>
                    <a:pt x="5123" y="2766"/>
                  </a:lnTo>
                  <a:cubicBezTo>
                    <a:pt x="5130" y="2889"/>
                    <a:pt x="5125" y="3010"/>
                    <a:pt x="5111" y="3131"/>
                  </a:cubicBezTo>
                  <a:cubicBezTo>
                    <a:pt x="5102" y="3209"/>
                    <a:pt x="5160" y="3262"/>
                    <a:pt x="5229" y="3262"/>
                  </a:cubicBezTo>
                  <a:cubicBezTo>
                    <a:pt x="5243" y="3262"/>
                    <a:pt x="5257" y="3259"/>
                    <a:pt x="5271" y="3255"/>
                  </a:cubicBezTo>
                  <a:cubicBezTo>
                    <a:pt x="5480" y="3188"/>
                    <a:pt x="5596" y="2939"/>
                    <a:pt x="5688" y="2758"/>
                  </a:cubicBezTo>
                  <a:cubicBezTo>
                    <a:pt x="5801" y="2540"/>
                    <a:pt x="5880" y="2308"/>
                    <a:pt x="5942" y="2072"/>
                  </a:cubicBezTo>
                  <a:cubicBezTo>
                    <a:pt x="6001" y="1836"/>
                    <a:pt x="6041" y="1596"/>
                    <a:pt x="6063" y="1353"/>
                  </a:cubicBezTo>
                  <a:cubicBezTo>
                    <a:pt x="6070" y="1262"/>
                    <a:pt x="6074" y="1169"/>
                    <a:pt x="6077" y="1077"/>
                  </a:cubicBezTo>
                  <a:cubicBezTo>
                    <a:pt x="6117" y="811"/>
                    <a:pt x="6132" y="543"/>
                    <a:pt x="6122" y="273"/>
                  </a:cubicBezTo>
                  <a:cubicBezTo>
                    <a:pt x="6121" y="229"/>
                    <a:pt x="6083" y="180"/>
                    <a:pt x="6042" y="167"/>
                  </a:cubicBezTo>
                  <a:cubicBezTo>
                    <a:pt x="5707" y="46"/>
                    <a:pt x="5359" y="1"/>
                    <a:pt x="5007" y="1"/>
                  </a:cubicBezTo>
                  <a:close/>
                </a:path>
              </a:pathLst>
            </a:custGeom>
            <a:solidFill>
              <a:srgbClr val="336B4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g2a2663abdf2_0_612"/>
            <p:cNvSpPr/>
            <p:nvPr/>
          </p:nvSpPr>
          <p:spPr>
            <a:xfrm>
              <a:off x="2259725" y="3799600"/>
              <a:ext cx="153025" cy="115800"/>
            </a:xfrm>
            <a:custGeom>
              <a:avLst/>
              <a:gdLst/>
              <a:ahLst/>
              <a:cxnLst/>
              <a:rect l="l" t="t" r="r" b="b"/>
              <a:pathLst>
                <a:path w="6121" h="4632" extrusionOk="0">
                  <a:moveTo>
                    <a:pt x="5985" y="1"/>
                  </a:moveTo>
                  <a:cubicBezTo>
                    <a:pt x="5814" y="187"/>
                    <a:pt x="5630" y="359"/>
                    <a:pt x="5441" y="526"/>
                  </a:cubicBezTo>
                  <a:cubicBezTo>
                    <a:pt x="5179" y="760"/>
                    <a:pt x="4909" y="990"/>
                    <a:pt x="4638" y="1217"/>
                  </a:cubicBezTo>
                  <a:cubicBezTo>
                    <a:pt x="4606" y="1165"/>
                    <a:pt x="4540" y="1142"/>
                    <a:pt x="4482" y="1117"/>
                  </a:cubicBezTo>
                  <a:cubicBezTo>
                    <a:pt x="4395" y="1081"/>
                    <a:pt x="4309" y="1048"/>
                    <a:pt x="4221" y="1017"/>
                  </a:cubicBezTo>
                  <a:cubicBezTo>
                    <a:pt x="4037" y="950"/>
                    <a:pt x="3850" y="898"/>
                    <a:pt x="3658" y="855"/>
                  </a:cubicBezTo>
                  <a:cubicBezTo>
                    <a:pt x="3277" y="771"/>
                    <a:pt x="2887" y="726"/>
                    <a:pt x="2498" y="718"/>
                  </a:cubicBezTo>
                  <a:lnTo>
                    <a:pt x="2446" y="718"/>
                  </a:lnTo>
                  <a:cubicBezTo>
                    <a:pt x="2279" y="784"/>
                    <a:pt x="2116" y="865"/>
                    <a:pt x="1961" y="954"/>
                  </a:cubicBezTo>
                  <a:cubicBezTo>
                    <a:pt x="2133" y="938"/>
                    <a:pt x="2308" y="929"/>
                    <a:pt x="2483" y="929"/>
                  </a:cubicBezTo>
                  <a:cubicBezTo>
                    <a:pt x="2492" y="929"/>
                    <a:pt x="2502" y="929"/>
                    <a:pt x="2511" y="929"/>
                  </a:cubicBezTo>
                  <a:cubicBezTo>
                    <a:pt x="2889" y="933"/>
                    <a:pt x="3267" y="976"/>
                    <a:pt x="3636" y="1055"/>
                  </a:cubicBezTo>
                  <a:cubicBezTo>
                    <a:pt x="3819" y="1095"/>
                    <a:pt x="4000" y="1143"/>
                    <a:pt x="4178" y="1196"/>
                  </a:cubicBezTo>
                  <a:cubicBezTo>
                    <a:pt x="4271" y="1224"/>
                    <a:pt x="4362" y="1254"/>
                    <a:pt x="4452" y="1287"/>
                  </a:cubicBezTo>
                  <a:cubicBezTo>
                    <a:pt x="4478" y="1295"/>
                    <a:pt x="4503" y="1305"/>
                    <a:pt x="4528" y="1310"/>
                  </a:cubicBezTo>
                  <a:cubicBezTo>
                    <a:pt x="4393" y="1424"/>
                    <a:pt x="4259" y="1535"/>
                    <a:pt x="4125" y="1649"/>
                  </a:cubicBezTo>
                  <a:cubicBezTo>
                    <a:pt x="3661" y="2038"/>
                    <a:pt x="3190" y="2419"/>
                    <a:pt x="2705" y="2783"/>
                  </a:cubicBezTo>
                  <a:cubicBezTo>
                    <a:pt x="2484" y="2716"/>
                    <a:pt x="2245" y="2700"/>
                    <a:pt x="2014" y="2682"/>
                  </a:cubicBezTo>
                  <a:cubicBezTo>
                    <a:pt x="1837" y="2670"/>
                    <a:pt x="1660" y="2663"/>
                    <a:pt x="1483" y="2663"/>
                  </a:cubicBezTo>
                  <a:cubicBezTo>
                    <a:pt x="1339" y="2663"/>
                    <a:pt x="1195" y="2667"/>
                    <a:pt x="1051" y="2677"/>
                  </a:cubicBezTo>
                  <a:cubicBezTo>
                    <a:pt x="889" y="2688"/>
                    <a:pt x="729" y="2703"/>
                    <a:pt x="569" y="2724"/>
                  </a:cubicBezTo>
                  <a:cubicBezTo>
                    <a:pt x="606" y="2768"/>
                    <a:pt x="661" y="2781"/>
                    <a:pt x="720" y="2781"/>
                  </a:cubicBezTo>
                  <a:cubicBezTo>
                    <a:pt x="727" y="2781"/>
                    <a:pt x="734" y="2781"/>
                    <a:pt x="741" y="2780"/>
                  </a:cubicBezTo>
                  <a:lnTo>
                    <a:pt x="741" y="2780"/>
                  </a:lnTo>
                  <a:cubicBezTo>
                    <a:pt x="739" y="2782"/>
                    <a:pt x="739" y="2783"/>
                    <a:pt x="738" y="2783"/>
                  </a:cubicBezTo>
                  <a:cubicBezTo>
                    <a:pt x="696" y="2832"/>
                    <a:pt x="656" y="2885"/>
                    <a:pt x="618" y="2937"/>
                  </a:cubicBezTo>
                  <a:cubicBezTo>
                    <a:pt x="765" y="2918"/>
                    <a:pt x="914" y="2902"/>
                    <a:pt x="1062" y="2892"/>
                  </a:cubicBezTo>
                  <a:cubicBezTo>
                    <a:pt x="1277" y="2875"/>
                    <a:pt x="1491" y="2867"/>
                    <a:pt x="1706" y="2867"/>
                  </a:cubicBezTo>
                  <a:cubicBezTo>
                    <a:pt x="1791" y="2867"/>
                    <a:pt x="1876" y="2868"/>
                    <a:pt x="1961" y="2871"/>
                  </a:cubicBezTo>
                  <a:cubicBezTo>
                    <a:pt x="2151" y="2876"/>
                    <a:pt x="2343" y="2899"/>
                    <a:pt x="2535" y="2908"/>
                  </a:cubicBezTo>
                  <a:cubicBezTo>
                    <a:pt x="2157" y="3185"/>
                    <a:pt x="1774" y="3452"/>
                    <a:pt x="1377" y="3701"/>
                  </a:cubicBezTo>
                  <a:cubicBezTo>
                    <a:pt x="934" y="3980"/>
                    <a:pt x="469" y="4216"/>
                    <a:pt x="12" y="4467"/>
                  </a:cubicBezTo>
                  <a:cubicBezTo>
                    <a:pt x="9" y="4483"/>
                    <a:pt x="7" y="4500"/>
                    <a:pt x="6" y="4517"/>
                  </a:cubicBezTo>
                  <a:cubicBezTo>
                    <a:pt x="1" y="4568"/>
                    <a:pt x="19" y="4608"/>
                    <a:pt x="54" y="4632"/>
                  </a:cubicBezTo>
                  <a:cubicBezTo>
                    <a:pt x="491" y="4455"/>
                    <a:pt x="905" y="4214"/>
                    <a:pt x="1305" y="3973"/>
                  </a:cubicBezTo>
                  <a:cubicBezTo>
                    <a:pt x="1431" y="3898"/>
                    <a:pt x="1556" y="3820"/>
                    <a:pt x="1680" y="3740"/>
                  </a:cubicBezTo>
                  <a:lnTo>
                    <a:pt x="1680" y="3740"/>
                  </a:lnTo>
                  <a:cubicBezTo>
                    <a:pt x="1638" y="3820"/>
                    <a:pt x="1594" y="3899"/>
                    <a:pt x="1553" y="3980"/>
                  </a:cubicBezTo>
                  <a:cubicBezTo>
                    <a:pt x="1467" y="4155"/>
                    <a:pt x="1373" y="4327"/>
                    <a:pt x="1272" y="4494"/>
                  </a:cubicBezTo>
                  <a:cubicBezTo>
                    <a:pt x="1249" y="4532"/>
                    <a:pt x="1225" y="4570"/>
                    <a:pt x="1202" y="4609"/>
                  </a:cubicBezTo>
                  <a:cubicBezTo>
                    <a:pt x="1284" y="4599"/>
                    <a:pt x="1365" y="4590"/>
                    <a:pt x="1446" y="4577"/>
                  </a:cubicBezTo>
                  <a:cubicBezTo>
                    <a:pt x="1543" y="4410"/>
                    <a:pt x="1635" y="4238"/>
                    <a:pt x="1719" y="4064"/>
                  </a:cubicBezTo>
                  <a:cubicBezTo>
                    <a:pt x="1765" y="3970"/>
                    <a:pt x="1803" y="3873"/>
                    <a:pt x="1839" y="3775"/>
                  </a:cubicBezTo>
                  <a:cubicBezTo>
                    <a:pt x="1859" y="3720"/>
                    <a:pt x="1879" y="3665"/>
                    <a:pt x="1880" y="3608"/>
                  </a:cubicBezTo>
                  <a:cubicBezTo>
                    <a:pt x="2178" y="3411"/>
                    <a:pt x="2471" y="3206"/>
                    <a:pt x="2758" y="2993"/>
                  </a:cubicBezTo>
                  <a:cubicBezTo>
                    <a:pt x="2802" y="2962"/>
                    <a:pt x="2844" y="2927"/>
                    <a:pt x="2886" y="2896"/>
                  </a:cubicBezTo>
                  <a:lnTo>
                    <a:pt x="2892" y="2896"/>
                  </a:lnTo>
                  <a:cubicBezTo>
                    <a:pt x="2902" y="2895"/>
                    <a:pt x="2908" y="2888"/>
                    <a:pt x="2909" y="2878"/>
                  </a:cubicBezTo>
                  <a:cubicBezTo>
                    <a:pt x="3189" y="2669"/>
                    <a:pt x="3462" y="2453"/>
                    <a:pt x="3735" y="2236"/>
                  </a:cubicBezTo>
                  <a:lnTo>
                    <a:pt x="3735" y="2236"/>
                  </a:lnTo>
                  <a:cubicBezTo>
                    <a:pt x="3726" y="2295"/>
                    <a:pt x="3725" y="2358"/>
                    <a:pt x="3718" y="2409"/>
                  </a:cubicBezTo>
                  <a:cubicBezTo>
                    <a:pt x="3702" y="2555"/>
                    <a:pt x="3681" y="2701"/>
                    <a:pt x="3657" y="2846"/>
                  </a:cubicBezTo>
                  <a:cubicBezTo>
                    <a:pt x="3602" y="3157"/>
                    <a:pt x="3528" y="3467"/>
                    <a:pt x="3435" y="3769"/>
                  </a:cubicBezTo>
                  <a:cubicBezTo>
                    <a:pt x="3392" y="3907"/>
                    <a:pt x="3344" y="4042"/>
                    <a:pt x="3292" y="4177"/>
                  </a:cubicBezTo>
                  <a:cubicBezTo>
                    <a:pt x="3350" y="4119"/>
                    <a:pt x="3410" y="4064"/>
                    <a:pt x="3467" y="4006"/>
                  </a:cubicBezTo>
                  <a:cubicBezTo>
                    <a:pt x="3513" y="3959"/>
                    <a:pt x="3560" y="3912"/>
                    <a:pt x="3606" y="3864"/>
                  </a:cubicBezTo>
                  <a:cubicBezTo>
                    <a:pt x="3607" y="3860"/>
                    <a:pt x="3608" y="3855"/>
                    <a:pt x="3610" y="3850"/>
                  </a:cubicBezTo>
                  <a:cubicBezTo>
                    <a:pt x="3707" y="3542"/>
                    <a:pt x="3782" y="3227"/>
                    <a:pt x="3834" y="2907"/>
                  </a:cubicBezTo>
                  <a:cubicBezTo>
                    <a:pt x="3860" y="2747"/>
                    <a:pt x="3881" y="2586"/>
                    <a:pt x="3895" y="2425"/>
                  </a:cubicBezTo>
                  <a:cubicBezTo>
                    <a:pt x="3903" y="2333"/>
                    <a:pt x="3926" y="2206"/>
                    <a:pt x="3884" y="2116"/>
                  </a:cubicBezTo>
                  <a:cubicBezTo>
                    <a:pt x="4379" y="1714"/>
                    <a:pt x="4865" y="1303"/>
                    <a:pt x="5347" y="886"/>
                  </a:cubicBezTo>
                  <a:lnTo>
                    <a:pt x="5347" y="886"/>
                  </a:lnTo>
                  <a:cubicBezTo>
                    <a:pt x="5331" y="1013"/>
                    <a:pt x="5337" y="1141"/>
                    <a:pt x="5331" y="1268"/>
                  </a:cubicBezTo>
                  <a:cubicBezTo>
                    <a:pt x="5322" y="1446"/>
                    <a:pt x="5312" y="1626"/>
                    <a:pt x="5292" y="1804"/>
                  </a:cubicBezTo>
                  <a:cubicBezTo>
                    <a:pt x="5259" y="2107"/>
                    <a:pt x="5201" y="2405"/>
                    <a:pt x="5122" y="2698"/>
                  </a:cubicBezTo>
                  <a:cubicBezTo>
                    <a:pt x="5123" y="2792"/>
                    <a:pt x="5120" y="2888"/>
                    <a:pt x="5109" y="2982"/>
                  </a:cubicBezTo>
                  <a:cubicBezTo>
                    <a:pt x="5099" y="3059"/>
                    <a:pt x="5159" y="3112"/>
                    <a:pt x="5228" y="3112"/>
                  </a:cubicBezTo>
                  <a:cubicBezTo>
                    <a:pt x="5228" y="3112"/>
                    <a:pt x="5229" y="3112"/>
                    <a:pt x="5230" y="3112"/>
                  </a:cubicBezTo>
                  <a:cubicBezTo>
                    <a:pt x="5252" y="3044"/>
                    <a:pt x="5271" y="2976"/>
                    <a:pt x="5291" y="2910"/>
                  </a:cubicBezTo>
                  <a:cubicBezTo>
                    <a:pt x="5393" y="2556"/>
                    <a:pt x="5456" y="2191"/>
                    <a:pt x="5485" y="1825"/>
                  </a:cubicBezTo>
                  <a:cubicBezTo>
                    <a:pt x="5500" y="1650"/>
                    <a:pt x="5509" y="1476"/>
                    <a:pt x="5501" y="1300"/>
                  </a:cubicBezTo>
                  <a:cubicBezTo>
                    <a:pt x="5494" y="1138"/>
                    <a:pt x="5490" y="967"/>
                    <a:pt x="5433" y="813"/>
                  </a:cubicBezTo>
                  <a:cubicBezTo>
                    <a:pt x="5447" y="802"/>
                    <a:pt x="5461" y="789"/>
                    <a:pt x="5474" y="778"/>
                  </a:cubicBezTo>
                  <a:cubicBezTo>
                    <a:pt x="5699" y="583"/>
                    <a:pt x="5918" y="382"/>
                    <a:pt x="6120" y="163"/>
                  </a:cubicBezTo>
                  <a:lnTo>
                    <a:pt x="6120" y="125"/>
                  </a:lnTo>
                  <a:cubicBezTo>
                    <a:pt x="6119" y="80"/>
                    <a:pt x="6080" y="32"/>
                    <a:pt x="6040" y="18"/>
                  </a:cubicBezTo>
                  <a:cubicBezTo>
                    <a:pt x="6021" y="11"/>
                    <a:pt x="6004" y="6"/>
                    <a:pt x="5985" y="1"/>
                  </a:cubicBezTo>
                  <a:close/>
                </a:path>
              </a:pathLst>
            </a:custGeom>
            <a:solidFill>
              <a:srgbClr val="6EA88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g2a2663abdf2_0_612"/>
            <p:cNvSpPr/>
            <p:nvPr/>
          </p:nvSpPr>
          <p:spPr>
            <a:xfrm>
              <a:off x="2276000" y="3581400"/>
              <a:ext cx="410575" cy="384475"/>
            </a:xfrm>
            <a:custGeom>
              <a:avLst/>
              <a:gdLst/>
              <a:ahLst/>
              <a:cxnLst/>
              <a:rect l="l" t="t" r="r" b="b"/>
              <a:pathLst>
                <a:path w="16423" h="15379" extrusionOk="0">
                  <a:moveTo>
                    <a:pt x="8890" y="0"/>
                  </a:moveTo>
                  <a:cubicBezTo>
                    <a:pt x="8717" y="0"/>
                    <a:pt x="8543" y="42"/>
                    <a:pt x="8391" y="118"/>
                  </a:cubicBezTo>
                  <a:cubicBezTo>
                    <a:pt x="7447" y="584"/>
                    <a:pt x="7040" y="1856"/>
                    <a:pt x="6894" y="2816"/>
                  </a:cubicBezTo>
                  <a:cubicBezTo>
                    <a:pt x="6821" y="3293"/>
                    <a:pt x="6805" y="3782"/>
                    <a:pt x="6846" y="4265"/>
                  </a:cubicBezTo>
                  <a:cubicBezTo>
                    <a:pt x="6647" y="3914"/>
                    <a:pt x="6439" y="3567"/>
                    <a:pt x="6214" y="3233"/>
                  </a:cubicBezTo>
                  <a:cubicBezTo>
                    <a:pt x="5643" y="2391"/>
                    <a:pt x="4808" y="1558"/>
                    <a:pt x="3729" y="1502"/>
                  </a:cubicBezTo>
                  <a:cubicBezTo>
                    <a:pt x="3700" y="1500"/>
                    <a:pt x="3670" y="1499"/>
                    <a:pt x="3641" y="1499"/>
                  </a:cubicBezTo>
                  <a:cubicBezTo>
                    <a:pt x="3219" y="1499"/>
                    <a:pt x="2797" y="1657"/>
                    <a:pt x="2608" y="2065"/>
                  </a:cubicBezTo>
                  <a:cubicBezTo>
                    <a:pt x="2427" y="2460"/>
                    <a:pt x="2522" y="2928"/>
                    <a:pt x="2668" y="3318"/>
                  </a:cubicBezTo>
                  <a:cubicBezTo>
                    <a:pt x="2999" y="4203"/>
                    <a:pt x="3580" y="5031"/>
                    <a:pt x="4231" y="5709"/>
                  </a:cubicBezTo>
                  <a:cubicBezTo>
                    <a:pt x="4577" y="6068"/>
                    <a:pt x="4964" y="6414"/>
                    <a:pt x="5384" y="6713"/>
                  </a:cubicBezTo>
                  <a:cubicBezTo>
                    <a:pt x="4732" y="6515"/>
                    <a:pt x="4049" y="6379"/>
                    <a:pt x="3384" y="6379"/>
                  </a:cubicBezTo>
                  <a:cubicBezTo>
                    <a:pt x="2633" y="6379"/>
                    <a:pt x="1905" y="6553"/>
                    <a:pt x="1272" y="7005"/>
                  </a:cubicBezTo>
                  <a:cubicBezTo>
                    <a:pt x="666" y="7436"/>
                    <a:pt x="0" y="8486"/>
                    <a:pt x="936" y="8966"/>
                  </a:cubicBezTo>
                  <a:cubicBezTo>
                    <a:pt x="1338" y="9171"/>
                    <a:pt x="1834" y="9156"/>
                    <a:pt x="2273" y="9161"/>
                  </a:cubicBezTo>
                  <a:cubicBezTo>
                    <a:pt x="2332" y="9161"/>
                    <a:pt x="2391" y="9162"/>
                    <a:pt x="2450" y="9162"/>
                  </a:cubicBezTo>
                  <a:cubicBezTo>
                    <a:pt x="2953" y="9162"/>
                    <a:pt x="3457" y="9138"/>
                    <a:pt x="3957" y="9097"/>
                  </a:cubicBezTo>
                  <a:cubicBezTo>
                    <a:pt x="4442" y="9057"/>
                    <a:pt x="4926" y="9002"/>
                    <a:pt x="5408" y="8942"/>
                  </a:cubicBezTo>
                  <a:lnTo>
                    <a:pt x="5408" y="8942"/>
                  </a:lnTo>
                  <a:cubicBezTo>
                    <a:pt x="5124" y="9211"/>
                    <a:pt x="4876" y="9516"/>
                    <a:pt x="4692" y="9746"/>
                  </a:cubicBezTo>
                  <a:cubicBezTo>
                    <a:pt x="4056" y="10535"/>
                    <a:pt x="3554" y="11466"/>
                    <a:pt x="3371" y="12470"/>
                  </a:cubicBezTo>
                  <a:cubicBezTo>
                    <a:pt x="3275" y="12994"/>
                    <a:pt x="3179" y="14346"/>
                    <a:pt x="3931" y="14346"/>
                  </a:cubicBezTo>
                  <a:cubicBezTo>
                    <a:pt x="4017" y="14346"/>
                    <a:pt x="4114" y="14328"/>
                    <a:pt x="4223" y="14290"/>
                  </a:cubicBezTo>
                  <a:cubicBezTo>
                    <a:pt x="4655" y="14139"/>
                    <a:pt x="5050" y="13743"/>
                    <a:pt x="5379" y="13437"/>
                  </a:cubicBezTo>
                  <a:cubicBezTo>
                    <a:pt x="5726" y="13112"/>
                    <a:pt x="6049" y="12762"/>
                    <a:pt x="6339" y="12384"/>
                  </a:cubicBezTo>
                  <a:cubicBezTo>
                    <a:pt x="6617" y="12025"/>
                    <a:pt x="6862" y="11642"/>
                    <a:pt x="7080" y="11242"/>
                  </a:cubicBezTo>
                  <a:lnTo>
                    <a:pt x="7080" y="11242"/>
                  </a:lnTo>
                  <a:cubicBezTo>
                    <a:pt x="7053" y="11626"/>
                    <a:pt x="7051" y="12011"/>
                    <a:pt x="7085" y="12395"/>
                  </a:cubicBezTo>
                  <a:cubicBezTo>
                    <a:pt x="7160" y="13265"/>
                    <a:pt x="7434" y="14139"/>
                    <a:pt x="7961" y="14840"/>
                  </a:cubicBezTo>
                  <a:cubicBezTo>
                    <a:pt x="8152" y="15098"/>
                    <a:pt x="8393" y="15378"/>
                    <a:pt x="8723" y="15378"/>
                  </a:cubicBezTo>
                  <a:cubicBezTo>
                    <a:pt x="8766" y="15378"/>
                    <a:pt x="8809" y="15374"/>
                    <a:pt x="8855" y="15364"/>
                  </a:cubicBezTo>
                  <a:cubicBezTo>
                    <a:pt x="9219" y="15284"/>
                    <a:pt x="9473" y="14950"/>
                    <a:pt x="9618" y="14630"/>
                  </a:cubicBezTo>
                  <a:cubicBezTo>
                    <a:pt x="9979" y="13827"/>
                    <a:pt x="9978" y="12786"/>
                    <a:pt x="9902" y="11928"/>
                  </a:cubicBezTo>
                  <a:cubicBezTo>
                    <a:pt x="9860" y="11456"/>
                    <a:pt x="9780" y="10989"/>
                    <a:pt x="9649" y="10537"/>
                  </a:cubicBezTo>
                  <a:lnTo>
                    <a:pt x="9649" y="10537"/>
                  </a:lnTo>
                  <a:cubicBezTo>
                    <a:pt x="9686" y="10593"/>
                    <a:pt x="9722" y="10646"/>
                    <a:pt x="9758" y="10698"/>
                  </a:cubicBezTo>
                  <a:cubicBezTo>
                    <a:pt x="9995" y="11044"/>
                    <a:pt x="10288" y="11356"/>
                    <a:pt x="10605" y="11630"/>
                  </a:cubicBezTo>
                  <a:cubicBezTo>
                    <a:pt x="11230" y="12171"/>
                    <a:pt x="12048" y="12600"/>
                    <a:pt x="12876" y="12702"/>
                  </a:cubicBezTo>
                  <a:cubicBezTo>
                    <a:pt x="12940" y="12711"/>
                    <a:pt x="13010" y="12715"/>
                    <a:pt x="13084" y="12715"/>
                  </a:cubicBezTo>
                  <a:cubicBezTo>
                    <a:pt x="13739" y="12715"/>
                    <a:pt x="14690" y="12386"/>
                    <a:pt x="14473" y="11590"/>
                  </a:cubicBezTo>
                  <a:cubicBezTo>
                    <a:pt x="14362" y="11185"/>
                    <a:pt x="13968" y="10855"/>
                    <a:pt x="13675" y="10579"/>
                  </a:cubicBezTo>
                  <a:cubicBezTo>
                    <a:pt x="13333" y="10257"/>
                    <a:pt x="12956" y="9972"/>
                    <a:pt x="12559" y="9723"/>
                  </a:cubicBezTo>
                  <a:cubicBezTo>
                    <a:pt x="12321" y="9576"/>
                    <a:pt x="12076" y="9440"/>
                    <a:pt x="11826" y="9316"/>
                  </a:cubicBezTo>
                  <a:lnTo>
                    <a:pt x="11826" y="9316"/>
                  </a:lnTo>
                  <a:cubicBezTo>
                    <a:pt x="11920" y="9320"/>
                    <a:pt x="12013" y="9321"/>
                    <a:pt x="12107" y="9321"/>
                  </a:cubicBezTo>
                  <a:cubicBezTo>
                    <a:pt x="13289" y="9321"/>
                    <a:pt x="14487" y="9056"/>
                    <a:pt x="15513" y="8592"/>
                  </a:cubicBezTo>
                  <a:cubicBezTo>
                    <a:pt x="15897" y="8419"/>
                    <a:pt x="16273" y="8154"/>
                    <a:pt x="16350" y="7710"/>
                  </a:cubicBezTo>
                  <a:cubicBezTo>
                    <a:pt x="16422" y="7282"/>
                    <a:pt x="16193" y="6869"/>
                    <a:pt x="15880" y="6593"/>
                  </a:cubicBezTo>
                  <a:cubicBezTo>
                    <a:pt x="15371" y="6144"/>
                    <a:pt x="14686" y="6016"/>
                    <a:pt x="14006" y="6016"/>
                  </a:cubicBezTo>
                  <a:cubicBezTo>
                    <a:pt x="13651" y="6016"/>
                    <a:pt x="13298" y="6051"/>
                    <a:pt x="12971" y="6094"/>
                  </a:cubicBezTo>
                  <a:cubicBezTo>
                    <a:pt x="12594" y="6143"/>
                    <a:pt x="12220" y="6208"/>
                    <a:pt x="11847" y="6280"/>
                  </a:cubicBezTo>
                  <a:cubicBezTo>
                    <a:pt x="12523" y="5650"/>
                    <a:pt x="13118" y="4885"/>
                    <a:pt x="13487" y="4039"/>
                  </a:cubicBezTo>
                  <a:cubicBezTo>
                    <a:pt x="13688" y="3579"/>
                    <a:pt x="13772" y="3043"/>
                    <a:pt x="13537" y="2578"/>
                  </a:cubicBezTo>
                  <a:cubicBezTo>
                    <a:pt x="13342" y="2189"/>
                    <a:pt x="12971" y="1960"/>
                    <a:pt x="12548" y="1960"/>
                  </a:cubicBezTo>
                  <a:cubicBezTo>
                    <a:pt x="12504" y="1960"/>
                    <a:pt x="12459" y="1963"/>
                    <a:pt x="12413" y="1968"/>
                  </a:cubicBezTo>
                  <a:cubicBezTo>
                    <a:pt x="11915" y="2022"/>
                    <a:pt x="11461" y="2338"/>
                    <a:pt x="11059" y="2615"/>
                  </a:cubicBezTo>
                  <a:cubicBezTo>
                    <a:pt x="10645" y="2902"/>
                    <a:pt x="10257" y="3227"/>
                    <a:pt x="9902" y="3584"/>
                  </a:cubicBezTo>
                  <a:cubicBezTo>
                    <a:pt x="9986" y="2976"/>
                    <a:pt x="10000" y="2359"/>
                    <a:pt x="9934" y="1745"/>
                  </a:cubicBezTo>
                  <a:cubicBezTo>
                    <a:pt x="9886" y="1292"/>
                    <a:pt x="9849" y="645"/>
                    <a:pt x="9541" y="281"/>
                  </a:cubicBezTo>
                  <a:cubicBezTo>
                    <a:pt x="9375" y="85"/>
                    <a:pt x="9135" y="0"/>
                    <a:pt x="88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g2a2663abdf2_0_612"/>
            <p:cNvSpPr/>
            <p:nvPr/>
          </p:nvSpPr>
          <p:spPr>
            <a:xfrm>
              <a:off x="2433175" y="3724425"/>
              <a:ext cx="93150" cy="91250"/>
            </a:xfrm>
            <a:custGeom>
              <a:avLst/>
              <a:gdLst/>
              <a:ahLst/>
              <a:cxnLst/>
              <a:rect l="l" t="t" r="r" b="b"/>
              <a:pathLst>
                <a:path w="3726" h="3650" extrusionOk="0">
                  <a:moveTo>
                    <a:pt x="1621" y="1"/>
                  </a:moveTo>
                  <a:cubicBezTo>
                    <a:pt x="1412" y="1"/>
                    <a:pt x="1205" y="35"/>
                    <a:pt x="1011" y="116"/>
                  </a:cubicBezTo>
                  <a:cubicBezTo>
                    <a:pt x="486" y="332"/>
                    <a:pt x="172" y="830"/>
                    <a:pt x="104" y="1379"/>
                  </a:cubicBezTo>
                  <a:cubicBezTo>
                    <a:pt x="0" y="2221"/>
                    <a:pt x="377" y="3211"/>
                    <a:pt x="1218" y="3534"/>
                  </a:cubicBezTo>
                  <a:cubicBezTo>
                    <a:pt x="1422" y="3612"/>
                    <a:pt x="1638" y="3650"/>
                    <a:pt x="1853" y="3650"/>
                  </a:cubicBezTo>
                  <a:cubicBezTo>
                    <a:pt x="2425" y="3650"/>
                    <a:pt x="2988" y="3378"/>
                    <a:pt x="3279" y="2867"/>
                  </a:cubicBezTo>
                  <a:cubicBezTo>
                    <a:pt x="3469" y="2630"/>
                    <a:pt x="3598" y="2339"/>
                    <a:pt x="3634" y="2016"/>
                  </a:cubicBezTo>
                  <a:cubicBezTo>
                    <a:pt x="3725" y="1182"/>
                    <a:pt x="3139" y="415"/>
                    <a:pt x="2372" y="139"/>
                  </a:cubicBezTo>
                  <a:cubicBezTo>
                    <a:pt x="2134" y="53"/>
                    <a:pt x="1876" y="1"/>
                    <a:pt x="1621" y="1"/>
                  </a:cubicBezTo>
                  <a:close/>
                </a:path>
              </a:pathLst>
            </a:custGeom>
            <a:solidFill>
              <a:srgbClr val="F3973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9548" y="1033670"/>
            <a:ext cx="8253663" cy="4088796"/>
          </a:xfrm>
          <a:prstGeom prst="rect">
            <a:avLst/>
          </a:prstGeom>
        </p:spPr>
      </p:pic>
      <p:sp>
        <p:nvSpPr>
          <p:cNvPr id="8" name="Title 1"/>
          <p:cNvSpPr>
            <a:spLocks noGrp="1"/>
          </p:cNvSpPr>
          <p:nvPr>
            <p:ph type="title"/>
          </p:nvPr>
        </p:nvSpPr>
        <p:spPr>
          <a:xfrm>
            <a:off x="0" y="381088"/>
            <a:ext cx="9144000" cy="572494"/>
          </a:xfrm>
        </p:spPr>
        <p:txBody>
          <a:bodyPr/>
          <a:lstStyle/>
          <a:p>
            <a:r>
              <a:rPr lang="en-US" dirty="0"/>
              <a:t>Lay-Flat Growbags and Troughs</a:t>
            </a:r>
            <a:endParaRPr lang="en-US" dirty="0">
              <a:solidFill>
                <a:srgbClr val="FF0000"/>
              </a:solidFill>
            </a:endParaRPr>
          </a:p>
        </p:txBody>
      </p:sp>
      <p:sp>
        <p:nvSpPr>
          <p:cNvPr id="6" name="Oval 5"/>
          <p:cNvSpPr/>
          <p:nvPr/>
        </p:nvSpPr>
        <p:spPr>
          <a:xfrm>
            <a:off x="1045029" y="3482962"/>
            <a:ext cx="1125925" cy="1719592"/>
          </a:xfrm>
          <a:prstGeom prst="ellipse">
            <a:avLst/>
          </a:prstGeom>
          <a:noFill/>
          <a:ln w="5715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792839" y="3482962"/>
            <a:ext cx="1125925" cy="1679548"/>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1202917" y="1267364"/>
            <a:ext cx="787808" cy="5008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7987702" y="1237357"/>
            <a:ext cx="1013358" cy="4301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142247" y="1267364"/>
            <a:ext cx="2542674" cy="400110"/>
          </a:xfrm>
          <a:prstGeom prst="rect">
            <a:avLst/>
          </a:prstGeom>
          <a:noFill/>
        </p:spPr>
        <p:txBody>
          <a:bodyPr wrap="square" rtlCol="0">
            <a:spAutoFit/>
          </a:bodyPr>
          <a:lstStyle/>
          <a:p>
            <a:r>
              <a:rPr lang="en-US" sz="2000" b="1" dirty="0"/>
              <a:t>6.7-cm</a:t>
            </a:r>
          </a:p>
        </p:txBody>
      </p:sp>
      <p:sp>
        <p:nvSpPr>
          <p:cNvPr id="12" name="TextBox 11"/>
          <p:cNvSpPr txBox="1"/>
          <p:nvPr/>
        </p:nvSpPr>
        <p:spPr>
          <a:xfrm>
            <a:off x="7987702" y="1237357"/>
            <a:ext cx="2542674" cy="400110"/>
          </a:xfrm>
          <a:prstGeom prst="rect">
            <a:avLst/>
          </a:prstGeom>
          <a:noFill/>
        </p:spPr>
        <p:txBody>
          <a:bodyPr wrap="square" rtlCol="0">
            <a:spAutoFit/>
          </a:bodyPr>
          <a:lstStyle/>
          <a:p>
            <a:r>
              <a:rPr lang="en-US" sz="2000" b="1" dirty="0"/>
              <a:t>14.1-cm</a:t>
            </a:r>
          </a:p>
        </p:txBody>
      </p:sp>
      <p:sp>
        <p:nvSpPr>
          <p:cNvPr id="7" name="Oval 6"/>
          <p:cNvSpPr/>
          <p:nvPr/>
        </p:nvSpPr>
        <p:spPr>
          <a:xfrm>
            <a:off x="1045029" y="1142721"/>
            <a:ext cx="1061238" cy="64939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939822" y="1118834"/>
            <a:ext cx="1061238" cy="649397"/>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35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p:bldP spid="12" grpId="0"/>
      <p:bldP spid="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461176"/>
            <a:ext cx="8229600" cy="572494"/>
          </a:xfrm>
        </p:spPr>
        <p:txBody>
          <a:bodyPr/>
          <a:lstStyle/>
          <a:p>
            <a:r>
              <a:rPr lang="en-US" dirty="0"/>
              <a:t>Project Summary</a:t>
            </a:r>
            <a:endParaRPr lang="en-US" dirty="0">
              <a:solidFill>
                <a:srgbClr val="FF0000"/>
              </a:solidFill>
            </a:endParaRPr>
          </a:p>
        </p:txBody>
      </p:sp>
      <p:sp>
        <p:nvSpPr>
          <p:cNvPr id="2" name="Content Placeholder 2">
            <a:extLst>
              <a:ext uri="{FF2B5EF4-FFF2-40B4-BE49-F238E27FC236}">
                <a16:creationId xmlns:a16="http://schemas.microsoft.com/office/drawing/2014/main" id="{9359F23A-7289-122D-C2C9-95307E40DB5F}"/>
              </a:ext>
            </a:extLst>
          </p:cNvPr>
          <p:cNvSpPr>
            <a:spLocks noGrp="1"/>
          </p:cNvSpPr>
          <p:nvPr>
            <p:ph idx="1"/>
          </p:nvPr>
        </p:nvSpPr>
        <p:spPr>
          <a:xfrm>
            <a:off x="0" y="993941"/>
            <a:ext cx="8686800" cy="3578428"/>
          </a:xfrm>
        </p:spPr>
        <p:txBody>
          <a:bodyPr/>
          <a:lstStyle/>
          <a:p>
            <a:r>
              <a:rPr lang="en-US" dirty="0"/>
              <a:t>Container modeling displays the variations in air-water profiles of numerous substrates in different container shapes and sizes. </a:t>
            </a:r>
          </a:p>
          <a:p>
            <a:pPr marL="0" indent="0">
              <a:buNone/>
            </a:pPr>
            <a:endParaRPr lang="en-US" dirty="0"/>
          </a:p>
          <a:p>
            <a:r>
              <a:rPr lang="en-US" dirty="0"/>
              <a:t>Using past and current abilities we are able to characterize substrates and predict air-water profiles for many other crops and new container designs.</a:t>
            </a:r>
          </a:p>
          <a:p>
            <a:endParaRPr lang="en-US" dirty="0"/>
          </a:p>
        </p:txBody>
      </p:sp>
    </p:spTree>
    <p:extLst>
      <p:ext uri="{BB962C8B-B14F-4D97-AF65-F5344CB8AC3E}">
        <p14:creationId xmlns:p14="http://schemas.microsoft.com/office/powerpoint/2010/main" val="154748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461176"/>
            <a:ext cx="8229600" cy="572494"/>
          </a:xfrm>
        </p:spPr>
        <p:txBody>
          <a:bodyPr/>
          <a:lstStyle/>
          <a:p>
            <a:r>
              <a:rPr lang="en-US" dirty="0"/>
              <a:t>“Berry Good” Key Takeaways</a:t>
            </a:r>
            <a:endParaRPr lang="en-US" dirty="0">
              <a:solidFill>
                <a:srgbClr val="FF0000"/>
              </a:solidFill>
            </a:endParaRPr>
          </a:p>
        </p:txBody>
      </p:sp>
      <p:sp>
        <p:nvSpPr>
          <p:cNvPr id="2" name="Content Placeholder 2">
            <a:extLst>
              <a:ext uri="{FF2B5EF4-FFF2-40B4-BE49-F238E27FC236}">
                <a16:creationId xmlns:a16="http://schemas.microsoft.com/office/drawing/2014/main" id="{36247D9B-9F50-BBC2-8AD0-4070790E6BB1}"/>
              </a:ext>
            </a:extLst>
          </p:cNvPr>
          <p:cNvSpPr>
            <a:spLocks noGrp="1"/>
          </p:cNvSpPr>
          <p:nvPr>
            <p:ph idx="1"/>
          </p:nvPr>
        </p:nvSpPr>
        <p:spPr>
          <a:xfrm>
            <a:off x="0" y="993941"/>
            <a:ext cx="8686800" cy="3578428"/>
          </a:xfrm>
        </p:spPr>
        <p:txBody>
          <a:bodyPr/>
          <a:lstStyle/>
          <a:p>
            <a:r>
              <a:rPr lang="en-US" dirty="0"/>
              <a:t>To continue to supply the international demand, precision indoor propagation utilizing soilless substrates could offer a solution to increase daughter plant production.</a:t>
            </a:r>
          </a:p>
          <a:p>
            <a:endParaRPr lang="en-US" dirty="0"/>
          </a:p>
          <a:p>
            <a:r>
              <a:rPr lang="en-US" dirty="0"/>
              <a:t>A holistic approach should be taken before selecting substrate materials and containers. </a:t>
            </a:r>
          </a:p>
          <a:p>
            <a:pPr marL="0" indent="0">
              <a:buNone/>
            </a:pPr>
            <a:endParaRPr lang="en-US" dirty="0"/>
          </a:p>
          <a:p>
            <a:r>
              <a:rPr lang="en-US" dirty="0"/>
              <a:t>There is not a best substrate or container, but it comes down to the proper management of the soilless system altogether.</a:t>
            </a:r>
          </a:p>
          <a:p>
            <a:pPr marL="0" indent="0">
              <a:buNone/>
            </a:pPr>
            <a:endParaRPr lang="en-US" dirty="0"/>
          </a:p>
        </p:txBody>
      </p:sp>
    </p:spTree>
    <p:extLst>
      <p:ext uri="{BB962C8B-B14F-4D97-AF65-F5344CB8AC3E}">
        <p14:creationId xmlns:p14="http://schemas.microsoft.com/office/powerpoint/2010/main" val="248553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313d0975eb0_0_5"/>
          <p:cNvSpPr txBox="1">
            <a:spLocks noGrp="1"/>
          </p:cNvSpPr>
          <p:nvPr>
            <p:ph type="sldNum" idx="12"/>
          </p:nvPr>
        </p:nvSpPr>
        <p:spPr>
          <a:xfrm>
            <a:off x="8675175" y="4781600"/>
            <a:ext cx="2838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
        <p:nvSpPr>
          <p:cNvPr id="283" name="Google Shape;283;g313d0975eb0_0_5"/>
          <p:cNvSpPr txBox="1">
            <a:spLocks noGrp="1"/>
          </p:cNvSpPr>
          <p:nvPr>
            <p:ph type="body" idx="1"/>
          </p:nvPr>
        </p:nvSpPr>
        <p:spPr>
          <a:xfrm>
            <a:off x="78750" y="1088875"/>
            <a:ext cx="8474700" cy="38901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1400"/>
              <a:buNone/>
            </a:pPr>
            <a:r>
              <a:rPr lang="en-US" sz="1400" b="1"/>
              <a:t>Objective:</a:t>
            </a:r>
            <a:endParaRPr/>
          </a:p>
          <a:p>
            <a:pPr marL="0" lvl="0" indent="0" algn="l" rtl="0">
              <a:lnSpc>
                <a:spcPct val="150000"/>
              </a:lnSpc>
              <a:spcBef>
                <a:spcPts val="280"/>
              </a:spcBef>
              <a:spcAft>
                <a:spcPts val="0"/>
              </a:spcAft>
              <a:buSzPts val="1400"/>
              <a:buNone/>
            </a:pPr>
            <a:endParaRPr sz="1400"/>
          </a:p>
          <a:p>
            <a:pPr marL="0" lvl="0" indent="0" algn="l" rtl="0">
              <a:lnSpc>
                <a:spcPct val="150000"/>
              </a:lnSpc>
              <a:spcBef>
                <a:spcPts val="280"/>
              </a:spcBef>
              <a:spcAft>
                <a:spcPts val="0"/>
              </a:spcAft>
              <a:buSzPts val="1400"/>
              <a:buNone/>
            </a:pPr>
            <a:r>
              <a:rPr lang="en-US" sz="1400"/>
              <a:t>Determine what CO</a:t>
            </a:r>
            <a:r>
              <a:rPr lang="en-US" sz="1400" baseline="-25000"/>
              <a:t>2</a:t>
            </a:r>
            <a:r>
              <a:rPr lang="en-US" sz="1400"/>
              <a:t> and light intensity conditions lead to the greatest number of daughter plants per mother plant</a:t>
            </a:r>
            <a:endParaRPr/>
          </a:p>
          <a:p>
            <a:pPr marL="0" lvl="0" indent="0" algn="l" rtl="0">
              <a:lnSpc>
                <a:spcPct val="150000"/>
              </a:lnSpc>
              <a:spcBef>
                <a:spcPts val="280"/>
              </a:spcBef>
              <a:spcAft>
                <a:spcPts val="0"/>
              </a:spcAft>
              <a:buSzPts val="1400"/>
              <a:buNone/>
            </a:pPr>
            <a:endParaRPr sz="1400"/>
          </a:p>
          <a:p>
            <a:pPr marL="0" lvl="0" indent="0" algn="l" rtl="0">
              <a:lnSpc>
                <a:spcPct val="150000"/>
              </a:lnSpc>
              <a:spcBef>
                <a:spcPts val="280"/>
              </a:spcBef>
              <a:spcAft>
                <a:spcPts val="0"/>
              </a:spcAft>
              <a:buSzPts val="1400"/>
              <a:buNone/>
            </a:pPr>
            <a:r>
              <a:rPr lang="en-US" sz="1400" b="1"/>
              <a:t>Hypotheses:</a:t>
            </a:r>
            <a:endParaRPr/>
          </a:p>
          <a:p>
            <a:pPr marL="0" lvl="0" indent="0" algn="l" rtl="0">
              <a:lnSpc>
                <a:spcPct val="150000"/>
              </a:lnSpc>
              <a:spcBef>
                <a:spcPts val="200"/>
              </a:spcBef>
              <a:spcAft>
                <a:spcPts val="0"/>
              </a:spcAft>
              <a:buSzPts val="1000"/>
              <a:buNone/>
            </a:pPr>
            <a:endParaRPr sz="1000"/>
          </a:p>
          <a:p>
            <a:pPr marL="457200" lvl="0" indent="-457200" algn="l" rtl="0">
              <a:lnSpc>
                <a:spcPct val="150000"/>
              </a:lnSpc>
              <a:spcBef>
                <a:spcPts val="280"/>
              </a:spcBef>
              <a:spcAft>
                <a:spcPts val="0"/>
              </a:spcAft>
              <a:buSzPts val="1400"/>
              <a:buFont typeface="Calibri"/>
              <a:buAutoNum type="arabicPeriod"/>
            </a:pPr>
            <a:r>
              <a:rPr lang="en-US" sz="1400" u="sng"/>
              <a:t>CO</a:t>
            </a:r>
            <a:r>
              <a:rPr lang="en-US" sz="1400" u="sng" baseline="-25000"/>
              <a:t>2</a:t>
            </a:r>
            <a:r>
              <a:rPr lang="en-US" sz="1400" u="sng"/>
              <a:t> enrichment </a:t>
            </a:r>
            <a:r>
              <a:rPr lang="en-US" sz="1400"/>
              <a:t>increases plant growth in strawberry and therefore will increase the size and number of daughter plants</a:t>
            </a:r>
            <a:endParaRPr/>
          </a:p>
          <a:p>
            <a:pPr marL="457200" lvl="0" indent="-457200" algn="l" rtl="0">
              <a:lnSpc>
                <a:spcPct val="150000"/>
              </a:lnSpc>
              <a:spcBef>
                <a:spcPts val="280"/>
              </a:spcBef>
              <a:spcAft>
                <a:spcPts val="0"/>
              </a:spcAft>
              <a:buSzPts val="1400"/>
              <a:buFont typeface="Calibri"/>
              <a:buAutoNum type="arabicPeriod"/>
            </a:pPr>
            <a:r>
              <a:rPr lang="en-US" sz="1400" u="sng"/>
              <a:t>Increasing light intensity </a:t>
            </a:r>
            <a:r>
              <a:rPr lang="en-US" sz="1400"/>
              <a:t>will increase the total number of daughter plants per mother</a:t>
            </a:r>
            <a:endParaRPr/>
          </a:p>
          <a:p>
            <a:pPr marL="0" lvl="0" indent="0" algn="l" rtl="0">
              <a:lnSpc>
                <a:spcPct val="150000"/>
              </a:lnSpc>
              <a:spcBef>
                <a:spcPts val="280"/>
              </a:spcBef>
              <a:spcAft>
                <a:spcPts val="0"/>
              </a:spcAft>
              <a:buSzPts val="1400"/>
              <a:buNone/>
            </a:pPr>
            <a:endParaRPr sz="1400"/>
          </a:p>
          <a:p>
            <a:pPr marL="1371600" lvl="2" indent="-228600" algn="l" rtl="0">
              <a:lnSpc>
                <a:spcPct val="100000"/>
              </a:lnSpc>
              <a:spcBef>
                <a:spcPts val="360"/>
              </a:spcBef>
              <a:spcAft>
                <a:spcPts val="0"/>
              </a:spcAft>
              <a:buSzPts val="1800"/>
              <a:buNone/>
            </a:pPr>
            <a:endParaRPr sz="1400"/>
          </a:p>
        </p:txBody>
      </p:sp>
      <p:sp>
        <p:nvSpPr>
          <p:cNvPr id="284" name="Google Shape;284;g313d0975eb0_0_5"/>
          <p:cNvSpPr txBox="1"/>
          <p:nvPr/>
        </p:nvSpPr>
        <p:spPr>
          <a:xfrm>
            <a:off x="0" y="458475"/>
            <a:ext cx="6395700" cy="4464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50000"/>
              </a:lnSpc>
              <a:spcBef>
                <a:spcPts val="0"/>
              </a:spcBef>
              <a:spcAft>
                <a:spcPts val="0"/>
              </a:spcAft>
              <a:buClr>
                <a:srgbClr val="C00000"/>
              </a:buClr>
              <a:buSzPts val="1700"/>
              <a:buAutoNum type="arabicPeriod"/>
            </a:pPr>
            <a:r>
              <a:rPr lang="en-US" sz="1700" b="1">
                <a:solidFill>
                  <a:srgbClr val="C00000"/>
                </a:solidFill>
              </a:rPr>
              <a:t>Light intensity &amp; CO2 - </a:t>
            </a:r>
            <a:r>
              <a:rPr lang="en-US" sz="1700">
                <a:solidFill>
                  <a:srgbClr val="C00000"/>
                </a:solidFill>
              </a:rPr>
              <a:t>Researcher: </a:t>
            </a:r>
            <a:r>
              <a:rPr lang="en-US" sz="1700" i="1">
                <a:solidFill>
                  <a:srgbClr val="C00000"/>
                </a:solidFill>
              </a:rPr>
              <a:t>Samson Humphrey</a:t>
            </a:r>
            <a:endParaRPr sz="1700" i="1">
              <a:solidFill>
                <a:srgbClr val="C00000"/>
              </a:solidFill>
            </a:endParaRPr>
          </a:p>
        </p:txBody>
      </p:sp>
      <p:sp>
        <p:nvSpPr>
          <p:cNvPr id="285" name="Google Shape;285;g313d0975eb0_0_5"/>
          <p:cNvSpPr/>
          <p:nvPr/>
        </p:nvSpPr>
        <p:spPr>
          <a:xfrm>
            <a:off x="7754993" y="500064"/>
            <a:ext cx="1389000" cy="1355100"/>
          </a:xfrm>
          <a:prstGeom prst="ellipse">
            <a:avLst/>
          </a:prstGeom>
          <a:blipFill rotWithShape="1">
            <a:blip r:embed="rId3">
              <a:alphaModFix/>
            </a:blip>
            <a:stretch>
              <a:fillRect/>
            </a:stretch>
          </a:blipFill>
          <a:ln w="381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3">
                                            <p:txEl>
                                              <p:pRg st="0" end="0"/>
                                            </p:txEl>
                                          </p:spTgt>
                                        </p:tgtEl>
                                        <p:attrNameLst>
                                          <p:attrName>style.visibility</p:attrName>
                                        </p:attrNameLst>
                                      </p:cBhvr>
                                      <p:to>
                                        <p:strVal val="visible"/>
                                      </p:to>
                                    </p:set>
                                    <p:animEffect transition="in" filter="fade">
                                      <p:cBhvr>
                                        <p:cTn id="7" dur="500"/>
                                        <p:tgtEl>
                                          <p:spTgt spid="28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3">
                                            <p:txEl>
                                              <p:pRg st="1" end="1"/>
                                            </p:txEl>
                                          </p:spTgt>
                                        </p:tgtEl>
                                        <p:attrNameLst>
                                          <p:attrName>style.visibility</p:attrName>
                                        </p:attrNameLst>
                                      </p:cBhvr>
                                      <p:to>
                                        <p:strVal val="visible"/>
                                      </p:to>
                                    </p:set>
                                    <p:animEffect transition="in" filter="fade">
                                      <p:cBhvr>
                                        <p:cTn id="10" dur="500"/>
                                        <p:tgtEl>
                                          <p:spTgt spid="28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83">
                                            <p:txEl>
                                              <p:pRg st="2" end="2"/>
                                            </p:txEl>
                                          </p:spTgt>
                                        </p:tgtEl>
                                        <p:attrNameLst>
                                          <p:attrName>style.visibility</p:attrName>
                                        </p:attrNameLst>
                                      </p:cBhvr>
                                      <p:to>
                                        <p:strVal val="visible"/>
                                      </p:to>
                                    </p:set>
                                    <p:animEffect transition="in" filter="fade">
                                      <p:cBhvr>
                                        <p:cTn id="13" dur="500"/>
                                        <p:tgtEl>
                                          <p:spTgt spid="28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83">
                                            <p:txEl>
                                              <p:pRg st="3" end="3"/>
                                            </p:txEl>
                                          </p:spTgt>
                                        </p:tgtEl>
                                        <p:attrNameLst>
                                          <p:attrName>style.visibility</p:attrName>
                                        </p:attrNameLst>
                                      </p:cBhvr>
                                      <p:to>
                                        <p:strVal val="visible"/>
                                      </p:to>
                                    </p:set>
                                    <p:animEffect transition="in" filter="fade">
                                      <p:cBhvr>
                                        <p:cTn id="16" dur="500"/>
                                        <p:tgtEl>
                                          <p:spTgt spid="28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83">
                                            <p:txEl>
                                              <p:pRg st="4" end="4"/>
                                            </p:txEl>
                                          </p:spTgt>
                                        </p:tgtEl>
                                        <p:attrNameLst>
                                          <p:attrName>style.visibility</p:attrName>
                                        </p:attrNameLst>
                                      </p:cBhvr>
                                      <p:to>
                                        <p:strVal val="visible"/>
                                      </p:to>
                                    </p:set>
                                    <p:animEffect transition="in" filter="fade">
                                      <p:cBhvr>
                                        <p:cTn id="19" dur="500"/>
                                        <p:tgtEl>
                                          <p:spTgt spid="28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83">
                                            <p:txEl>
                                              <p:pRg st="5" end="5"/>
                                            </p:txEl>
                                          </p:spTgt>
                                        </p:tgtEl>
                                        <p:attrNameLst>
                                          <p:attrName>style.visibility</p:attrName>
                                        </p:attrNameLst>
                                      </p:cBhvr>
                                      <p:to>
                                        <p:strVal val="visible"/>
                                      </p:to>
                                    </p:set>
                                    <p:animEffect transition="in" filter="fade">
                                      <p:cBhvr>
                                        <p:cTn id="22" dur="500"/>
                                        <p:tgtEl>
                                          <p:spTgt spid="28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83">
                                            <p:txEl>
                                              <p:pRg st="6" end="6"/>
                                            </p:txEl>
                                          </p:spTgt>
                                        </p:tgtEl>
                                        <p:attrNameLst>
                                          <p:attrName>style.visibility</p:attrName>
                                        </p:attrNameLst>
                                      </p:cBhvr>
                                      <p:to>
                                        <p:strVal val="visible"/>
                                      </p:to>
                                    </p:set>
                                    <p:animEffect transition="in" filter="fade">
                                      <p:cBhvr>
                                        <p:cTn id="25" dur="500"/>
                                        <p:tgtEl>
                                          <p:spTgt spid="28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83">
                                            <p:txEl>
                                              <p:pRg st="7" end="7"/>
                                            </p:txEl>
                                          </p:spTgt>
                                        </p:tgtEl>
                                        <p:attrNameLst>
                                          <p:attrName>style.visibility</p:attrName>
                                        </p:attrNameLst>
                                      </p:cBhvr>
                                      <p:to>
                                        <p:strVal val="visible"/>
                                      </p:to>
                                    </p:set>
                                    <p:animEffect transition="in" filter="fade">
                                      <p:cBhvr>
                                        <p:cTn id="28" dur="500"/>
                                        <p:tgtEl>
                                          <p:spTgt spid="28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83">
                                            <p:txEl>
                                              <p:pRg st="8" end="8"/>
                                            </p:txEl>
                                          </p:spTgt>
                                        </p:tgtEl>
                                        <p:attrNameLst>
                                          <p:attrName>style.visibility</p:attrName>
                                        </p:attrNameLst>
                                      </p:cBhvr>
                                      <p:to>
                                        <p:strVal val="visible"/>
                                      </p:to>
                                    </p:set>
                                    <p:animEffect transition="in" filter="fade">
                                      <p:cBhvr>
                                        <p:cTn id="31" dur="500"/>
                                        <p:tgtEl>
                                          <p:spTgt spid="28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83">
                                            <p:txEl>
                                              <p:pRg st="9" end="9"/>
                                            </p:txEl>
                                          </p:spTgt>
                                        </p:tgtEl>
                                        <p:attrNameLst>
                                          <p:attrName>style.visibility</p:attrName>
                                        </p:attrNameLst>
                                      </p:cBhvr>
                                      <p:to>
                                        <p:strVal val="visible"/>
                                      </p:to>
                                    </p:set>
                                    <p:animEffect transition="in" filter="fade">
                                      <p:cBhvr>
                                        <p:cTn id="34" dur="500"/>
                                        <p:tgtEl>
                                          <p:spTgt spid="28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313d0975eb0_0_12"/>
          <p:cNvSpPr txBox="1">
            <a:spLocks noGrp="1"/>
          </p:cNvSpPr>
          <p:nvPr>
            <p:ph type="title"/>
          </p:nvPr>
        </p:nvSpPr>
        <p:spPr>
          <a:xfrm>
            <a:off x="457200" y="548878"/>
            <a:ext cx="8229600" cy="801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Materials and Methods</a:t>
            </a:r>
            <a:endParaRPr/>
          </a:p>
        </p:txBody>
      </p:sp>
      <p:pic>
        <p:nvPicPr>
          <p:cNvPr id="291" name="Google Shape;291;g313d0975eb0_0_12" descr="A bunch of green plants with white tags&#10;&#10;Description automatically generated"/>
          <p:cNvPicPr preferRelativeResize="0"/>
          <p:nvPr/>
        </p:nvPicPr>
        <p:blipFill rotWithShape="1">
          <a:blip r:embed="rId3">
            <a:alphaModFix/>
          </a:blip>
          <a:srcRect/>
          <a:stretch/>
        </p:blipFill>
        <p:spPr>
          <a:xfrm rot="5400000">
            <a:off x="-3952" y="1839627"/>
            <a:ext cx="3522500" cy="2641875"/>
          </a:xfrm>
          <a:prstGeom prst="rect">
            <a:avLst/>
          </a:prstGeom>
          <a:noFill/>
          <a:ln w="38100" cap="flat" cmpd="sng">
            <a:solidFill>
              <a:srgbClr val="FFC000"/>
            </a:solidFill>
            <a:prstDash val="solid"/>
            <a:round/>
            <a:headEnd type="none" w="sm" len="sm"/>
            <a:tailEnd type="none" w="sm" len="sm"/>
          </a:ln>
        </p:spPr>
      </p:pic>
      <p:pic>
        <p:nvPicPr>
          <p:cNvPr id="292" name="Google Shape;292;g313d0975eb0_0_12" descr="A hand holding a bunch of green plants&#10;&#10;Description automatically generated"/>
          <p:cNvPicPr preferRelativeResize="0"/>
          <p:nvPr/>
        </p:nvPicPr>
        <p:blipFill rotWithShape="1">
          <a:blip r:embed="rId4">
            <a:alphaModFix/>
          </a:blip>
          <a:srcRect/>
          <a:stretch/>
        </p:blipFill>
        <p:spPr>
          <a:xfrm rot="5400000">
            <a:off x="2837604" y="1839628"/>
            <a:ext cx="3522500" cy="2641875"/>
          </a:xfrm>
          <a:prstGeom prst="rect">
            <a:avLst/>
          </a:prstGeom>
          <a:noFill/>
          <a:ln w="38100" cap="flat" cmpd="sng">
            <a:solidFill>
              <a:srgbClr val="FFC000"/>
            </a:solidFill>
            <a:prstDash val="solid"/>
            <a:round/>
            <a:headEnd type="none" w="sm" len="sm"/>
            <a:tailEnd type="none" w="sm" len="sm"/>
          </a:ln>
        </p:spPr>
      </p:pic>
      <p:pic>
        <p:nvPicPr>
          <p:cNvPr id="293" name="Google Shape;293;g313d0975eb0_0_12" descr="A group of people in lab coats standing in front of a table with plants&#10;&#10;Description automatically generated"/>
          <p:cNvPicPr preferRelativeResize="0"/>
          <p:nvPr/>
        </p:nvPicPr>
        <p:blipFill rotWithShape="1">
          <a:blip r:embed="rId5">
            <a:alphaModFix/>
          </a:blip>
          <a:srcRect l="25686" t="6434" r="27190" b="11389"/>
          <a:stretch/>
        </p:blipFill>
        <p:spPr>
          <a:xfrm>
            <a:off x="6119468" y="1399315"/>
            <a:ext cx="2641875" cy="3455231"/>
          </a:xfrm>
          <a:prstGeom prst="rect">
            <a:avLst/>
          </a:prstGeom>
          <a:noFill/>
          <a:ln w="38100" cap="flat" cmpd="sng">
            <a:solidFill>
              <a:srgbClr val="FFC000"/>
            </a:solidFill>
            <a:prstDash val="solid"/>
            <a:round/>
            <a:headEnd type="none" w="sm" len="sm"/>
            <a:tailEnd type="none" w="sm" len="sm"/>
          </a:ln>
        </p:spPr>
      </p:pic>
      <p:sp>
        <p:nvSpPr>
          <p:cNvPr id="294" name="Google Shape;294;g313d0975eb0_0_12"/>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
        <p:nvSpPr>
          <p:cNvPr id="295" name="Google Shape;295;g313d0975eb0_0_12"/>
          <p:cNvSpPr txBox="1"/>
          <p:nvPr/>
        </p:nvSpPr>
        <p:spPr>
          <a:xfrm>
            <a:off x="2748300" y="0"/>
            <a:ext cx="6395700" cy="4464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50000"/>
              </a:lnSpc>
              <a:spcBef>
                <a:spcPts val="0"/>
              </a:spcBef>
              <a:spcAft>
                <a:spcPts val="0"/>
              </a:spcAft>
              <a:buClr>
                <a:schemeClr val="lt1"/>
              </a:buClr>
              <a:buSzPts val="1700"/>
              <a:buAutoNum type="arabicPeriod"/>
            </a:pPr>
            <a:r>
              <a:rPr lang="en-US" sz="1700" b="1">
                <a:solidFill>
                  <a:schemeClr val="lt1"/>
                </a:solidFill>
              </a:rPr>
              <a:t>Light intensity &amp; CO2 - </a:t>
            </a:r>
            <a:r>
              <a:rPr lang="en-US" sz="1700">
                <a:solidFill>
                  <a:schemeClr val="lt1"/>
                </a:solidFill>
              </a:rPr>
              <a:t>Researcher: </a:t>
            </a:r>
            <a:r>
              <a:rPr lang="en-US" sz="1700" i="1">
                <a:solidFill>
                  <a:schemeClr val="lt1"/>
                </a:solidFill>
              </a:rPr>
              <a:t>Samson Humphrey</a:t>
            </a:r>
            <a:endParaRPr sz="1700" i="1">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p14:dur="1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313d0975eb0_0_21"/>
          <p:cNvSpPr txBox="1">
            <a:spLocks noGrp="1"/>
          </p:cNvSpPr>
          <p:nvPr>
            <p:ph type="title"/>
          </p:nvPr>
        </p:nvSpPr>
        <p:spPr>
          <a:xfrm>
            <a:off x="457200" y="548878"/>
            <a:ext cx="8229600" cy="801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Materials and Methods</a:t>
            </a:r>
            <a:endParaRPr/>
          </a:p>
        </p:txBody>
      </p:sp>
      <p:sp>
        <p:nvSpPr>
          <p:cNvPr id="301" name="Google Shape;301;g313d0975eb0_0_21"/>
          <p:cNvSpPr txBox="1">
            <a:spLocks noGrp="1"/>
          </p:cNvSpPr>
          <p:nvPr>
            <p:ph type="body" idx="1"/>
          </p:nvPr>
        </p:nvSpPr>
        <p:spPr>
          <a:xfrm>
            <a:off x="457200" y="1530773"/>
            <a:ext cx="3891900" cy="3063900"/>
          </a:xfrm>
          <a:prstGeom prst="rect">
            <a:avLst/>
          </a:prstGeom>
          <a:noFill/>
          <a:ln>
            <a:noFill/>
          </a:ln>
        </p:spPr>
        <p:txBody>
          <a:bodyPr spcFirstLastPara="1" wrap="square" lIns="91425" tIns="45700" rIns="91425" bIns="45700" anchor="t" anchorCtr="0">
            <a:noAutofit/>
          </a:bodyPr>
          <a:lstStyle/>
          <a:p>
            <a:pPr marL="342900" lvl="0" indent="-317500" algn="l" rtl="0">
              <a:lnSpc>
                <a:spcPct val="115000"/>
              </a:lnSpc>
              <a:spcBef>
                <a:spcPts val="0"/>
              </a:spcBef>
              <a:spcAft>
                <a:spcPts val="0"/>
              </a:spcAft>
              <a:buClr>
                <a:schemeClr val="dk1"/>
              </a:buClr>
              <a:buSzPts val="1600"/>
              <a:buChar char="•"/>
            </a:pPr>
            <a:r>
              <a:rPr lang="en-US" sz="1600"/>
              <a:t>Cultivar: Monterey</a:t>
            </a:r>
            <a:endParaRPr sz="2000"/>
          </a:p>
          <a:p>
            <a:pPr marL="342900" lvl="0" indent="-317500" algn="l" rtl="0">
              <a:lnSpc>
                <a:spcPct val="115000"/>
              </a:lnSpc>
              <a:spcBef>
                <a:spcPts val="400"/>
              </a:spcBef>
              <a:spcAft>
                <a:spcPts val="0"/>
              </a:spcAft>
              <a:buClr>
                <a:schemeClr val="dk1"/>
              </a:buClr>
              <a:buSzPts val="1600"/>
              <a:buChar char="•"/>
            </a:pPr>
            <a:r>
              <a:rPr lang="en-US" sz="1600"/>
              <a:t>Split plot design</a:t>
            </a:r>
            <a:endParaRPr sz="2000"/>
          </a:p>
          <a:p>
            <a:pPr marL="342900" lvl="0" indent="-317500" algn="l" rtl="0">
              <a:lnSpc>
                <a:spcPct val="115000"/>
              </a:lnSpc>
              <a:spcBef>
                <a:spcPts val="400"/>
              </a:spcBef>
              <a:spcAft>
                <a:spcPts val="0"/>
              </a:spcAft>
              <a:buClr>
                <a:schemeClr val="dk1"/>
              </a:buClr>
              <a:buSzPts val="1600"/>
              <a:buChar char="•"/>
            </a:pPr>
            <a:r>
              <a:rPr lang="en-US" sz="1600"/>
              <a:t>Duration: 70 days</a:t>
            </a:r>
            <a:endParaRPr sz="2000"/>
          </a:p>
          <a:p>
            <a:pPr marL="342900" lvl="0" indent="-317500" algn="l" rtl="0">
              <a:lnSpc>
                <a:spcPct val="115000"/>
              </a:lnSpc>
              <a:spcBef>
                <a:spcPts val="400"/>
              </a:spcBef>
              <a:spcAft>
                <a:spcPts val="0"/>
              </a:spcAft>
              <a:buClr>
                <a:schemeClr val="dk1"/>
              </a:buClr>
              <a:buSzPts val="1600"/>
              <a:buChar char="•"/>
            </a:pPr>
            <a:r>
              <a:rPr lang="en-US" sz="1600"/>
              <a:t>n=4 in rep 1, n=8 in rep 2</a:t>
            </a:r>
            <a:endParaRPr sz="2000"/>
          </a:p>
          <a:p>
            <a:pPr marL="342900" lvl="0" indent="-317500" algn="l" rtl="0">
              <a:lnSpc>
                <a:spcPct val="115000"/>
              </a:lnSpc>
              <a:spcBef>
                <a:spcPts val="400"/>
              </a:spcBef>
              <a:spcAft>
                <a:spcPts val="0"/>
              </a:spcAft>
              <a:buClr>
                <a:schemeClr val="dk1"/>
              </a:buClr>
              <a:buSzPts val="1600"/>
              <a:buChar char="•"/>
            </a:pPr>
            <a:r>
              <a:rPr lang="en-US" sz="1600"/>
              <a:t>Light treatments:</a:t>
            </a:r>
            <a:endParaRPr sz="2000"/>
          </a:p>
          <a:p>
            <a:pPr marL="742950" lvl="1" indent="-260350" algn="l" rtl="0">
              <a:lnSpc>
                <a:spcPct val="115000"/>
              </a:lnSpc>
              <a:spcBef>
                <a:spcPts val="400"/>
              </a:spcBef>
              <a:spcAft>
                <a:spcPts val="0"/>
              </a:spcAft>
              <a:buClr>
                <a:schemeClr val="accent1"/>
              </a:buClr>
              <a:buSzPts val="1600"/>
              <a:buChar char="–"/>
            </a:pPr>
            <a:r>
              <a:rPr lang="en-US" sz="1600">
                <a:solidFill>
                  <a:schemeClr val="accent1"/>
                </a:solidFill>
              </a:rPr>
              <a:t>250 μmol m</a:t>
            </a:r>
            <a:r>
              <a:rPr lang="en-US" sz="1600" baseline="30000">
                <a:solidFill>
                  <a:schemeClr val="accent1"/>
                </a:solidFill>
              </a:rPr>
              <a:t>-2</a:t>
            </a:r>
            <a:r>
              <a:rPr lang="en-US" sz="1600">
                <a:solidFill>
                  <a:schemeClr val="accent1"/>
                </a:solidFill>
              </a:rPr>
              <a:t> s</a:t>
            </a:r>
            <a:r>
              <a:rPr lang="en-US" sz="1600" baseline="30000">
                <a:solidFill>
                  <a:schemeClr val="accent1"/>
                </a:solidFill>
              </a:rPr>
              <a:t>-1</a:t>
            </a:r>
            <a:endParaRPr sz="2000"/>
          </a:p>
          <a:p>
            <a:pPr marL="742950" lvl="1" indent="-260350" algn="l" rtl="0">
              <a:lnSpc>
                <a:spcPct val="115000"/>
              </a:lnSpc>
              <a:spcBef>
                <a:spcPts val="400"/>
              </a:spcBef>
              <a:spcAft>
                <a:spcPts val="0"/>
              </a:spcAft>
              <a:buClr>
                <a:schemeClr val="accent1"/>
              </a:buClr>
              <a:buSzPts val="1600"/>
              <a:buChar char="–"/>
            </a:pPr>
            <a:r>
              <a:rPr lang="en-US" sz="1600">
                <a:solidFill>
                  <a:schemeClr val="accent1"/>
                </a:solidFill>
              </a:rPr>
              <a:t>500 μmol m</a:t>
            </a:r>
            <a:r>
              <a:rPr lang="en-US" sz="1600" baseline="30000">
                <a:solidFill>
                  <a:schemeClr val="accent1"/>
                </a:solidFill>
              </a:rPr>
              <a:t>-2</a:t>
            </a:r>
            <a:r>
              <a:rPr lang="en-US" sz="1600">
                <a:solidFill>
                  <a:schemeClr val="accent1"/>
                </a:solidFill>
              </a:rPr>
              <a:t> s</a:t>
            </a:r>
            <a:r>
              <a:rPr lang="en-US" sz="1600" baseline="30000">
                <a:solidFill>
                  <a:schemeClr val="accent1"/>
                </a:solidFill>
              </a:rPr>
              <a:t>-1</a:t>
            </a:r>
            <a:endParaRPr sz="2000"/>
          </a:p>
        </p:txBody>
      </p:sp>
      <p:pic>
        <p:nvPicPr>
          <p:cNvPr id="302" name="Google Shape;302;g313d0975eb0_0_21"/>
          <p:cNvPicPr preferRelativeResize="0"/>
          <p:nvPr/>
        </p:nvPicPr>
        <p:blipFill rotWithShape="1">
          <a:blip r:embed="rId3">
            <a:alphaModFix/>
          </a:blip>
          <a:srcRect l="33718" t="38064" r="21892" b="20601"/>
          <a:stretch/>
        </p:blipFill>
        <p:spPr>
          <a:xfrm rot="-5400000">
            <a:off x="3398007" y="2209922"/>
            <a:ext cx="2793494" cy="1463225"/>
          </a:xfrm>
          <a:prstGeom prst="rect">
            <a:avLst/>
          </a:prstGeom>
          <a:noFill/>
          <a:ln>
            <a:noFill/>
          </a:ln>
        </p:spPr>
      </p:pic>
      <p:pic>
        <p:nvPicPr>
          <p:cNvPr id="303" name="Google Shape;303;g313d0975eb0_0_21"/>
          <p:cNvPicPr preferRelativeResize="0"/>
          <p:nvPr/>
        </p:nvPicPr>
        <p:blipFill rotWithShape="1">
          <a:blip r:embed="rId3">
            <a:alphaModFix/>
          </a:blip>
          <a:srcRect l="33718" t="38064" r="21892" b="20601"/>
          <a:stretch/>
        </p:blipFill>
        <p:spPr>
          <a:xfrm rot="-5400000">
            <a:off x="5007095" y="2209922"/>
            <a:ext cx="2793494" cy="1463224"/>
          </a:xfrm>
          <a:prstGeom prst="rect">
            <a:avLst/>
          </a:prstGeom>
          <a:noFill/>
          <a:ln>
            <a:noFill/>
          </a:ln>
        </p:spPr>
      </p:pic>
      <p:pic>
        <p:nvPicPr>
          <p:cNvPr id="304" name="Google Shape;304;g313d0975eb0_0_21"/>
          <p:cNvPicPr preferRelativeResize="0"/>
          <p:nvPr/>
        </p:nvPicPr>
        <p:blipFill rotWithShape="1">
          <a:blip r:embed="rId3">
            <a:alphaModFix/>
          </a:blip>
          <a:srcRect l="33718" t="38064" r="21892" b="20601"/>
          <a:stretch/>
        </p:blipFill>
        <p:spPr>
          <a:xfrm rot="-5400000">
            <a:off x="6612312" y="2202916"/>
            <a:ext cx="2793494" cy="1463224"/>
          </a:xfrm>
          <a:prstGeom prst="rect">
            <a:avLst/>
          </a:prstGeom>
          <a:noFill/>
          <a:ln>
            <a:noFill/>
          </a:ln>
        </p:spPr>
      </p:pic>
      <p:sp>
        <p:nvSpPr>
          <p:cNvPr id="305" name="Google Shape;305;g313d0975eb0_0_21"/>
          <p:cNvSpPr txBox="1"/>
          <p:nvPr/>
        </p:nvSpPr>
        <p:spPr>
          <a:xfrm>
            <a:off x="4171340" y="4338281"/>
            <a:ext cx="13080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500 μmol mol</a:t>
            </a:r>
            <a:r>
              <a:rPr lang="en-US" sz="1000" b="0" i="0" u="none" strike="noStrike" cap="none" baseline="30000">
                <a:solidFill>
                  <a:srgbClr val="000000"/>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306" name="Google Shape;306;g313d0975eb0_0_21"/>
          <p:cNvSpPr txBox="1"/>
          <p:nvPr/>
        </p:nvSpPr>
        <p:spPr>
          <a:xfrm>
            <a:off x="5801291" y="4338281"/>
            <a:ext cx="12573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850 μmol mol</a:t>
            </a:r>
            <a:r>
              <a:rPr lang="en-US" sz="1000" b="0" i="0" u="none" strike="noStrike" cap="none" baseline="30000">
                <a:solidFill>
                  <a:srgbClr val="000000"/>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307" name="Google Shape;307;g313d0975eb0_0_21"/>
          <p:cNvSpPr txBox="1"/>
          <p:nvPr/>
        </p:nvSpPr>
        <p:spPr>
          <a:xfrm>
            <a:off x="7380408" y="4324629"/>
            <a:ext cx="12573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Arial"/>
                <a:ea typeface="Arial"/>
                <a:cs typeface="Arial"/>
                <a:sym typeface="Arial"/>
              </a:rPr>
              <a:t>1200 μmol mol</a:t>
            </a:r>
            <a:r>
              <a:rPr lang="en-US" sz="1000" b="0" i="0" u="none" strike="noStrike" cap="none" baseline="30000">
                <a:solidFill>
                  <a:srgbClr val="000000"/>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308" name="Google Shape;308;g313d0975eb0_0_21"/>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
        <p:nvSpPr>
          <p:cNvPr id="309" name="Google Shape;309;g313d0975eb0_0_21"/>
          <p:cNvSpPr txBox="1"/>
          <p:nvPr/>
        </p:nvSpPr>
        <p:spPr>
          <a:xfrm>
            <a:off x="2748300" y="0"/>
            <a:ext cx="6395700" cy="4464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50000"/>
              </a:lnSpc>
              <a:spcBef>
                <a:spcPts val="0"/>
              </a:spcBef>
              <a:spcAft>
                <a:spcPts val="0"/>
              </a:spcAft>
              <a:buClr>
                <a:schemeClr val="lt1"/>
              </a:buClr>
              <a:buSzPts val="1700"/>
              <a:buAutoNum type="arabicPeriod"/>
            </a:pPr>
            <a:r>
              <a:rPr lang="en-US" sz="1700" b="1">
                <a:solidFill>
                  <a:schemeClr val="lt1"/>
                </a:solidFill>
              </a:rPr>
              <a:t>Light intensity &amp; CO2 - </a:t>
            </a:r>
            <a:r>
              <a:rPr lang="en-US" sz="1700">
                <a:solidFill>
                  <a:schemeClr val="lt1"/>
                </a:solidFill>
              </a:rPr>
              <a:t>Researcher: </a:t>
            </a:r>
            <a:r>
              <a:rPr lang="en-US" sz="1700" i="1">
                <a:solidFill>
                  <a:schemeClr val="lt1"/>
                </a:solidFill>
              </a:rPr>
              <a:t>Samson Humphrey</a:t>
            </a:r>
            <a:endParaRPr sz="1700" i="1">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p14:dur="1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313d0975eb0_0_34"/>
          <p:cNvSpPr txBox="1">
            <a:spLocks noGrp="1"/>
          </p:cNvSpPr>
          <p:nvPr>
            <p:ph type="title"/>
          </p:nvPr>
        </p:nvSpPr>
        <p:spPr>
          <a:xfrm>
            <a:off x="457200" y="548878"/>
            <a:ext cx="8229600" cy="801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a:t>Results</a:t>
            </a:r>
            <a:endParaRPr/>
          </a:p>
        </p:txBody>
      </p:sp>
      <p:sp>
        <p:nvSpPr>
          <p:cNvPr id="315" name="Google Shape;315;g313d0975eb0_0_34"/>
          <p:cNvSpPr txBox="1">
            <a:spLocks noGrp="1"/>
          </p:cNvSpPr>
          <p:nvPr>
            <p:ph type="body" idx="1"/>
          </p:nvPr>
        </p:nvSpPr>
        <p:spPr>
          <a:xfrm>
            <a:off x="239087" y="1350168"/>
            <a:ext cx="3425700" cy="648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None/>
            </a:pPr>
            <a:r>
              <a:rPr lang="en-US" sz="1200" b="1"/>
              <a:t>Hypothesis 1: </a:t>
            </a:r>
            <a:r>
              <a:rPr lang="en-US" sz="1200">
                <a:solidFill>
                  <a:schemeClr val="accent1"/>
                </a:solidFill>
              </a:rPr>
              <a:t>CO</a:t>
            </a:r>
            <a:r>
              <a:rPr lang="en-US" sz="1200" baseline="-25000">
                <a:solidFill>
                  <a:schemeClr val="accent1"/>
                </a:solidFill>
              </a:rPr>
              <a:t>2</a:t>
            </a:r>
            <a:r>
              <a:rPr lang="en-US" sz="1200">
                <a:solidFill>
                  <a:schemeClr val="accent1"/>
                </a:solidFill>
              </a:rPr>
              <a:t> enrichment </a:t>
            </a:r>
            <a:r>
              <a:rPr lang="en-US" sz="1200"/>
              <a:t>increases plant growth in strawberry and therefore will increase the size and number of daughter plants.</a:t>
            </a:r>
            <a:endParaRPr/>
          </a:p>
        </p:txBody>
      </p:sp>
      <p:pic>
        <p:nvPicPr>
          <p:cNvPr id="316" name="Google Shape;316;g313d0975eb0_0_34" descr="A graph of a treatment&#10;&#10;Description automatically generated with medium confidence"/>
          <p:cNvPicPr preferRelativeResize="0"/>
          <p:nvPr/>
        </p:nvPicPr>
        <p:blipFill rotWithShape="1">
          <a:blip r:embed="rId3">
            <a:alphaModFix/>
          </a:blip>
          <a:srcRect/>
          <a:stretch/>
        </p:blipFill>
        <p:spPr>
          <a:xfrm>
            <a:off x="429147" y="2463648"/>
            <a:ext cx="3862016" cy="2574480"/>
          </a:xfrm>
          <a:prstGeom prst="rect">
            <a:avLst/>
          </a:prstGeom>
          <a:noFill/>
          <a:ln>
            <a:noFill/>
          </a:ln>
        </p:spPr>
      </p:pic>
      <p:sp>
        <p:nvSpPr>
          <p:cNvPr id="317" name="Google Shape;317;g313d0975eb0_0_34"/>
          <p:cNvSpPr/>
          <p:nvPr/>
        </p:nvSpPr>
        <p:spPr>
          <a:xfrm>
            <a:off x="8388992" y="3915114"/>
            <a:ext cx="176100" cy="1257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18" name="Google Shape;318;g313d0975eb0_0_34"/>
          <p:cNvSpPr txBox="1"/>
          <p:nvPr/>
        </p:nvSpPr>
        <p:spPr>
          <a:xfrm rot="-868241">
            <a:off x="2649171" y="1883519"/>
            <a:ext cx="1372233" cy="307931"/>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C000"/>
                </a:solidFill>
                <a:latin typeface="Arial"/>
                <a:ea typeface="Arial"/>
                <a:cs typeface="Arial"/>
                <a:sym typeface="Arial"/>
              </a:rPr>
              <a:t>Confirmed</a:t>
            </a:r>
            <a:endParaRPr sz="1400" b="0" i="0" u="none" strike="noStrike" cap="none">
              <a:solidFill>
                <a:srgbClr val="000000"/>
              </a:solidFill>
              <a:latin typeface="Arial"/>
              <a:ea typeface="Arial"/>
              <a:cs typeface="Arial"/>
              <a:sym typeface="Arial"/>
            </a:endParaRPr>
          </a:p>
        </p:txBody>
      </p:sp>
      <p:sp>
        <p:nvSpPr>
          <p:cNvPr id="319" name="Google Shape;319;g313d0975eb0_0_34"/>
          <p:cNvSpPr txBox="1">
            <a:spLocks noGrp="1"/>
          </p:cNvSpPr>
          <p:nvPr>
            <p:ph type="sldNum" idx="12"/>
          </p:nvPr>
        </p:nvSpPr>
        <p:spPr>
          <a:xfrm>
            <a:off x="6553200" y="4767264"/>
            <a:ext cx="2133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grpSp>
        <p:nvGrpSpPr>
          <p:cNvPr id="320" name="Google Shape;320;g313d0975eb0_0_34"/>
          <p:cNvGrpSpPr/>
          <p:nvPr/>
        </p:nvGrpSpPr>
        <p:grpSpPr>
          <a:xfrm>
            <a:off x="2736819" y="2343339"/>
            <a:ext cx="771900" cy="438900"/>
            <a:chOff x="3418074" y="2902411"/>
            <a:chExt cx="771900" cy="438900"/>
          </a:xfrm>
        </p:grpSpPr>
        <p:sp>
          <p:nvSpPr>
            <p:cNvPr id="321" name="Google Shape;321;g313d0975eb0_0_34"/>
            <p:cNvSpPr/>
            <p:nvPr/>
          </p:nvSpPr>
          <p:spPr>
            <a:xfrm>
              <a:off x="3577766" y="2902411"/>
              <a:ext cx="438900" cy="438900"/>
            </a:xfrm>
            <a:prstGeom prst="ellipse">
              <a:avLst/>
            </a:prstGeom>
            <a:solidFill>
              <a:srgbClr val="CC00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2" name="Google Shape;322;g313d0975eb0_0_34"/>
            <p:cNvSpPr txBox="1"/>
            <p:nvPr/>
          </p:nvSpPr>
          <p:spPr>
            <a:xfrm>
              <a:off x="3418074" y="2962834"/>
              <a:ext cx="771900" cy="3078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33%</a:t>
              </a:r>
              <a:endParaRPr sz="1400" b="0" i="0" u="none" strike="noStrike" cap="none">
                <a:solidFill>
                  <a:srgbClr val="000000"/>
                </a:solidFill>
                <a:latin typeface="Arial"/>
                <a:ea typeface="Arial"/>
                <a:cs typeface="Arial"/>
                <a:sym typeface="Arial"/>
              </a:endParaRPr>
            </a:p>
          </p:txBody>
        </p:sp>
      </p:grpSp>
      <p:grpSp>
        <p:nvGrpSpPr>
          <p:cNvPr id="323" name="Google Shape;323;g313d0975eb0_0_34"/>
          <p:cNvGrpSpPr/>
          <p:nvPr/>
        </p:nvGrpSpPr>
        <p:grpSpPr>
          <a:xfrm>
            <a:off x="3089538" y="3059063"/>
            <a:ext cx="771900" cy="438900"/>
            <a:chOff x="3418074" y="2902411"/>
            <a:chExt cx="771900" cy="438900"/>
          </a:xfrm>
        </p:grpSpPr>
        <p:sp>
          <p:nvSpPr>
            <p:cNvPr id="324" name="Google Shape;324;g313d0975eb0_0_34"/>
            <p:cNvSpPr/>
            <p:nvPr/>
          </p:nvSpPr>
          <p:spPr>
            <a:xfrm>
              <a:off x="3577766" y="2902411"/>
              <a:ext cx="438900" cy="438900"/>
            </a:xfrm>
            <a:prstGeom prst="ellipse">
              <a:avLst/>
            </a:prstGeom>
            <a:solidFill>
              <a:srgbClr val="CC00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25" name="Google Shape;325;g313d0975eb0_0_34"/>
            <p:cNvSpPr txBox="1"/>
            <p:nvPr/>
          </p:nvSpPr>
          <p:spPr>
            <a:xfrm>
              <a:off x="3418074" y="2962834"/>
              <a:ext cx="771900" cy="3078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49%</a:t>
              </a:r>
              <a:endParaRPr sz="1400" b="0" i="0" u="none" strike="noStrike" cap="none">
                <a:solidFill>
                  <a:srgbClr val="000000"/>
                </a:solidFill>
                <a:latin typeface="Arial"/>
                <a:ea typeface="Arial"/>
                <a:cs typeface="Arial"/>
                <a:sym typeface="Arial"/>
              </a:endParaRPr>
            </a:p>
          </p:txBody>
        </p:sp>
      </p:grpSp>
      <p:sp>
        <p:nvSpPr>
          <p:cNvPr id="326" name="Google Shape;326;g313d0975eb0_0_34"/>
          <p:cNvSpPr txBox="1"/>
          <p:nvPr/>
        </p:nvSpPr>
        <p:spPr>
          <a:xfrm>
            <a:off x="4363200" y="1350168"/>
            <a:ext cx="4638300" cy="64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i="0" u="none" strike="noStrike" cap="none">
                <a:solidFill>
                  <a:schemeClr val="dk1"/>
                </a:solidFill>
                <a:latin typeface="Arial"/>
                <a:ea typeface="Arial"/>
                <a:cs typeface="Arial"/>
                <a:sym typeface="Arial"/>
              </a:rPr>
              <a:t>Hypothesis 2: </a:t>
            </a:r>
            <a:r>
              <a:rPr lang="en-US" sz="1200" b="0" i="0" u="none" strike="noStrike" cap="none">
                <a:solidFill>
                  <a:schemeClr val="dk1"/>
                </a:solidFill>
                <a:latin typeface="Arial"/>
                <a:ea typeface="Arial"/>
                <a:cs typeface="Arial"/>
                <a:sym typeface="Arial"/>
              </a:rPr>
              <a:t>Increasing </a:t>
            </a:r>
            <a:r>
              <a:rPr lang="en-US" sz="1200" b="0" i="0" u="none" strike="noStrike" cap="none">
                <a:solidFill>
                  <a:schemeClr val="accent1"/>
                </a:solidFill>
                <a:latin typeface="Arial"/>
                <a:ea typeface="Arial"/>
                <a:cs typeface="Arial"/>
                <a:sym typeface="Arial"/>
              </a:rPr>
              <a:t>light intensity </a:t>
            </a:r>
            <a:r>
              <a:rPr lang="en-US" sz="1200" b="0" i="0" u="none" strike="noStrike" cap="none">
                <a:solidFill>
                  <a:schemeClr val="dk1"/>
                </a:solidFill>
                <a:latin typeface="Arial"/>
                <a:ea typeface="Arial"/>
                <a:cs typeface="Arial"/>
                <a:sym typeface="Arial"/>
              </a:rPr>
              <a:t>will increase the total number of daughter plants per mother.</a:t>
            </a:r>
            <a:endParaRPr sz="1400" b="0" i="0" u="none" strike="noStrike" cap="none">
              <a:solidFill>
                <a:srgbClr val="000000"/>
              </a:solidFill>
              <a:latin typeface="Arial"/>
              <a:ea typeface="Arial"/>
              <a:cs typeface="Arial"/>
              <a:sym typeface="Arial"/>
            </a:endParaRPr>
          </a:p>
        </p:txBody>
      </p:sp>
      <p:pic>
        <p:nvPicPr>
          <p:cNvPr id="327" name="Google Shape;327;g313d0975eb0_0_34" descr="A graph of a treatment&#10;&#10;Description automatically generated with medium confidence"/>
          <p:cNvPicPr preferRelativeResize="0"/>
          <p:nvPr/>
        </p:nvPicPr>
        <p:blipFill rotWithShape="1">
          <a:blip r:embed="rId3">
            <a:alphaModFix/>
          </a:blip>
          <a:srcRect/>
          <a:stretch/>
        </p:blipFill>
        <p:spPr>
          <a:xfrm>
            <a:off x="4750399" y="2463648"/>
            <a:ext cx="3862016" cy="2574480"/>
          </a:xfrm>
          <a:prstGeom prst="rect">
            <a:avLst/>
          </a:prstGeom>
          <a:noFill/>
          <a:ln>
            <a:noFill/>
          </a:ln>
        </p:spPr>
      </p:pic>
      <p:grpSp>
        <p:nvGrpSpPr>
          <p:cNvPr id="328" name="Google Shape;328;g313d0975eb0_0_34"/>
          <p:cNvGrpSpPr/>
          <p:nvPr/>
        </p:nvGrpSpPr>
        <p:grpSpPr>
          <a:xfrm>
            <a:off x="5169404" y="2372123"/>
            <a:ext cx="771900" cy="438900"/>
            <a:chOff x="3418074" y="2902411"/>
            <a:chExt cx="771900" cy="438900"/>
          </a:xfrm>
        </p:grpSpPr>
        <p:sp>
          <p:nvSpPr>
            <p:cNvPr id="329" name="Google Shape;329;g313d0975eb0_0_34"/>
            <p:cNvSpPr/>
            <p:nvPr/>
          </p:nvSpPr>
          <p:spPr>
            <a:xfrm>
              <a:off x="3577766" y="2902411"/>
              <a:ext cx="438900" cy="438900"/>
            </a:xfrm>
            <a:prstGeom prst="ellipse">
              <a:avLst/>
            </a:prstGeom>
            <a:solidFill>
              <a:srgbClr val="CC00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0" name="Google Shape;330;g313d0975eb0_0_34"/>
            <p:cNvSpPr txBox="1"/>
            <p:nvPr/>
          </p:nvSpPr>
          <p:spPr>
            <a:xfrm>
              <a:off x="3418074" y="2962834"/>
              <a:ext cx="771900" cy="3078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28%</a:t>
              </a:r>
              <a:endParaRPr sz="1400" b="0" i="0" u="none" strike="noStrike" cap="none">
                <a:solidFill>
                  <a:srgbClr val="000000"/>
                </a:solidFill>
                <a:latin typeface="Arial"/>
                <a:ea typeface="Arial"/>
                <a:cs typeface="Arial"/>
                <a:sym typeface="Arial"/>
              </a:endParaRPr>
            </a:p>
          </p:txBody>
        </p:sp>
      </p:grpSp>
      <p:grpSp>
        <p:nvGrpSpPr>
          <p:cNvPr id="331" name="Google Shape;331;g313d0975eb0_0_34"/>
          <p:cNvGrpSpPr/>
          <p:nvPr/>
        </p:nvGrpSpPr>
        <p:grpSpPr>
          <a:xfrm>
            <a:off x="6411197" y="2172979"/>
            <a:ext cx="771900" cy="438900"/>
            <a:chOff x="3418074" y="2902411"/>
            <a:chExt cx="771900" cy="438900"/>
          </a:xfrm>
        </p:grpSpPr>
        <p:sp>
          <p:nvSpPr>
            <p:cNvPr id="332" name="Google Shape;332;g313d0975eb0_0_34"/>
            <p:cNvSpPr/>
            <p:nvPr/>
          </p:nvSpPr>
          <p:spPr>
            <a:xfrm>
              <a:off x="3577766" y="2902411"/>
              <a:ext cx="438900" cy="438900"/>
            </a:xfrm>
            <a:prstGeom prst="ellipse">
              <a:avLst/>
            </a:prstGeom>
            <a:solidFill>
              <a:srgbClr val="CC00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3" name="Google Shape;333;g313d0975eb0_0_34"/>
            <p:cNvSpPr txBox="1"/>
            <p:nvPr/>
          </p:nvSpPr>
          <p:spPr>
            <a:xfrm>
              <a:off x="3418074" y="2962834"/>
              <a:ext cx="771900" cy="3078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11%</a:t>
              </a:r>
              <a:endParaRPr sz="1400" b="0" i="0" u="none" strike="noStrike" cap="none">
                <a:solidFill>
                  <a:srgbClr val="000000"/>
                </a:solidFill>
                <a:latin typeface="Arial"/>
                <a:ea typeface="Arial"/>
                <a:cs typeface="Arial"/>
                <a:sym typeface="Arial"/>
              </a:endParaRPr>
            </a:p>
          </p:txBody>
        </p:sp>
      </p:grpSp>
      <p:grpSp>
        <p:nvGrpSpPr>
          <p:cNvPr id="334" name="Google Shape;334;g313d0975eb0_0_34"/>
          <p:cNvGrpSpPr/>
          <p:nvPr/>
        </p:nvGrpSpPr>
        <p:grpSpPr>
          <a:xfrm>
            <a:off x="7780572" y="2084488"/>
            <a:ext cx="771900" cy="438900"/>
            <a:chOff x="3418074" y="2902411"/>
            <a:chExt cx="771900" cy="438900"/>
          </a:xfrm>
        </p:grpSpPr>
        <p:sp>
          <p:nvSpPr>
            <p:cNvPr id="335" name="Google Shape;335;g313d0975eb0_0_34"/>
            <p:cNvSpPr/>
            <p:nvPr/>
          </p:nvSpPr>
          <p:spPr>
            <a:xfrm>
              <a:off x="3577766" y="2902411"/>
              <a:ext cx="438900" cy="438900"/>
            </a:xfrm>
            <a:prstGeom prst="ellipse">
              <a:avLst/>
            </a:prstGeom>
            <a:solidFill>
              <a:srgbClr val="CC000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36" name="Google Shape;336;g313d0975eb0_0_34"/>
            <p:cNvSpPr txBox="1"/>
            <p:nvPr/>
          </p:nvSpPr>
          <p:spPr>
            <a:xfrm>
              <a:off x="3418074" y="2962834"/>
              <a:ext cx="771900" cy="307800"/>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14%</a:t>
              </a:r>
              <a:endParaRPr sz="1400" b="0" i="0" u="none" strike="noStrike" cap="none">
                <a:solidFill>
                  <a:srgbClr val="000000"/>
                </a:solidFill>
                <a:latin typeface="Arial"/>
                <a:ea typeface="Arial"/>
                <a:cs typeface="Arial"/>
                <a:sym typeface="Arial"/>
              </a:endParaRPr>
            </a:p>
          </p:txBody>
        </p:sp>
      </p:grpSp>
      <p:sp>
        <p:nvSpPr>
          <p:cNvPr id="337" name="Google Shape;337;g313d0975eb0_0_34"/>
          <p:cNvSpPr txBox="1"/>
          <p:nvPr/>
        </p:nvSpPr>
        <p:spPr>
          <a:xfrm rot="-868241">
            <a:off x="7094418" y="1772056"/>
            <a:ext cx="1372233" cy="307931"/>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FFC000"/>
                </a:solidFill>
                <a:latin typeface="Arial"/>
                <a:ea typeface="Arial"/>
                <a:cs typeface="Arial"/>
                <a:sym typeface="Arial"/>
              </a:rPr>
              <a:t>Confirmed</a:t>
            </a:r>
            <a:endParaRPr sz="1400" b="0" i="0" u="none" strike="noStrike" cap="none">
              <a:solidFill>
                <a:srgbClr val="000000"/>
              </a:solidFill>
              <a:latin typeface="Arial"/>
              <a:ea typeface="Arial"/>
              <a:cs typeface="Arial"/>
              <a:sym typeface="Arial"/>
            </a:endParaRPr>
          </a:p>
        </p:txBody>
      </p:sp>
      <p:sp>
        <p:nvSpPr>
          <p:cNvPr id="338" name="Google Shape;338;g313d0975eb0_0_34"/>
          <p:cNvSpPr txBox="1"/>
          <p:nvPr/>
        </p:nvSpPr>
        <p:spPr>
          <a:xfrm>
            <a:off x="2748300" y="0"/>
            <a:ext cx="6395700" cy="446400"/>
          </a:xfrm>
          <a:prstGeom prst="rect">
            <a:avLst/>
          </a:prstGeom>
          <a:noFill/>
          <a:ln>
            <a:noFill/>
          </a:ln>
        </p:spPr>
        <p:txBody>
          <a:bodyPr spcFirstLastPara="1" wrap="square" lIns="91425" tIns="91425" rIns="91425" bIns="91425" anchor="t" anchorCtr="0">
            <a:spAutoFit/>
          </a:bodyPr>
          <a:lstStyle/>
          <a:p>
            <a:pPr marL="457200" marR="0" lvl="0" indent="-336550" algn="l" rtl="0">
              <a:lnSpc>
                <a:spcPct val="150000"/>
              </a:lnSpc>
              <a:spcBef>
                <a:spcPts val="0"/>
              </a:spcBef>
              <a:spcAft>
                <a:spcPts val="0"/>
              </a:spcAft>
              <a:buClr>
                <a:schemeClr val="lt1"/>
              </a:buClr>
              <a:buSzPts val="1700"/>
              <a:buAutoNum type="arabicPeriod"/>
            </a:pPr>
            <a:r>
              <a:rPr lang="en-US" sz="1700" b="1">
                <a:solidFill>
                  <a:schemeClr val="lt1"/>
                </a:solidFill>
              </a:rPr>
              <a:t>Light intensity &amp; CO2 - </a:t>
            </a:r>
            <a:r>
              <a:rPr lang="en-US" sz="1700">
                <a:solidFill>
                  <a:schemeClr val="lt1"/>
                </a:solidFill>
              </a:rPr>
              <a:t>Researcher: </a:t>
            </a:r>
            <a:r>
              <a:rPr lang="en-US" sz="1700" i="1">
                <a:solidFill>
                  <a:schemeClr val="lt1"/>
                </a:solidFill>
              </a:rPr>
              <a:t>Samson Humphrey</a:t>
            </a:r>
            <a:endParaRPr sz="1700" i="1">
              <a:solidFill>
                <a:schemeClr val="lt1"/>
              </a:solidFill>
            </a:endParaRPr>
          </a:p>
        </p:txBody>
      </p:sp>
    </p:spTree>
  </p:cSld>
  <p:clrMapOvr>
    <a:masterClrMapping/>
  </p:clrMapOvr>
  <mc:AlternateContent xmlns:mc="http://schemas.openxmlformats.org/markup-compatibility/2006" xmlns:p14="http://schemas.microsoft.com/office/powerpoint/2010/main">
    <mc:Choice Requires="p14">
      <p:transition p14:dur="1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theme/theme1.xml><?xml version="1.0" encoding="utf-8"?>
<a:theme xmlns:a="http://schemas.openxmlformats.org/drawingml/2006/main" name="NCStateU-horizontal-left-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ncstate-ppt-template-16x9-horizontal-left-brick (2)</Template>
  <TotalTime>5972</TotalTime>
  <Words>2202</Words>
  <Application>Microsoft Macintosh PowerPoint</Application>
  <PresentationFormat>On-screen Show (16:9)</PresentationFormat>
  <Paragraphs>379</Paragraphs>
  <Slides>52</Slides>
  <Notes>39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52</vt:i4>
      </vt:variant>
    </vt:vector>
  </HeadingPairs>
  <TitlesOfParts>
    <vt:vector size="61" baseType="lpstr">
      <vt:lpstr>Aptos</vt:lpstr>
      <vt:lpstr>Arial</vt:lpstr>
      <vt:lpstr>Calibri</vt:lpstr>
      <vt:lpstr>Croissant One</vt:lpstr>
      <vt:lpstr>Montserrat</vt:lpstr>
      <vt:lpstr>Montserrat Medium</vt:lpstr>
      <vt:lpstr>Times New Roman</vt:lpstr>
      <vt:lpstr>NCStateU-horizontal-left-logo</vt:lpstr>
      <vt:lpstr>1_Office Theme</vt:lpstr>
      <vt:lpstr>Update on the strawberry propagation research in the Hernandez lab  Nov 13, 2024</vt:lpstr>
      <vt:lpstr>01</vt:lpstr>
      <vt:lpstr>01</vt:lpstr>
      <vt:lpstr>PowerPoint Presentation</vt:lpstr>
      <vt:lpstr>PowerPoint Presentation</vt:lpstr>
      <vt:lpstr>PowerPoint Presentation</vt:lpstr>
      <vt:lpstr>Materials and Methods</vt:lpstr>
      <vt:lpstr>Materials and Methods</vt:lpstr>
      <vt:lpstr>Results</vt:lpstr>
      <vt:lpstr>Results</vt:lpstr>
      <vt:lpstr>PowerPoint Presentation</vt:lpstr>
      <vt:lpstr>PowerPoint Presentation</vt:lpstr>
      <vt:lpstr>PowerPoint Presentation</vt:lpstr>
      <vt:lpstr>Objective?</vt:lpstr>
      <vt:lpstr>Hypothesis?</vt:lpstr>
      <vt:lpstr>PowerPoint Presentation</vt:lpstr>
      <vt:lpstr>PowerPoint Presentation</vt:lpstr>
      <vt:lpstr>PowerPoint Presentation</vt:lpstr>
      <vt:lpstr>PowerPoint Presentation</vt:lpstr>
      <vt:lpstr>PowerPoint Presentation</vt:lpstr>
      <vt:lpstr>PowerPoint Presentation</vt:lpstr>
      <vt:lpstr>Acknowledgement :</vt:lpstr>
      <vt:lpstr>PowerPoint Presentation</vt:lpstr>
      <vt:lpstr>Bolt Lab</vt:lpstr>
      <vt:lpstr>Obj. 1.1b Nutrient solution optimization</vt:lpstr>
      <vt:lpstr>What if we can accept 95% of maximum yield? All cultivars overlapped between 81% to 87% NO3- </vt:lpstr>
      <vt:lpstr>Obj. 1.1b Nutrient solution optimization</vt:lpstr>
      <vt:lpstr>PowerPoint Presentation</vt:lpstr>
      <vt:lpstr>Obj. 1.1b Nutrient solution optimization</vt:lpstr>
      <vt:lpstr>Obj. 1.1b Nutrient solution optimization</vt:lpstr>
      <vt:lpstr>Jackson Lab</vt:lpstr>
      <vt:lpstr>The Characterization and Development of Soilless Substrate Systems for Mother Plant Production of Strawberries</vt:lpstr>
      <vt:lpstr>Projects</vt:lpstr>
      <vt:lpstr>Project 1: Peat-based Substrate Composition’s Influence on Strawberry Mother Plant Production </vt:lpstr>
      <vt:lpstr>1) Dry Weights</vt:lpstr>
      <vt:lpstr>Daughter Plant Number</vt:lpstr>
      <vt:lpstr>Peat-based Trial Summary</vt:lpstr>
      <vt:lpstr>Objectives</vt:lpstr>
      <vt:lpstr>Project 2: Container Height/Volume and Substrate Air Space’s Influence on Mother Plant Growth</vt:lpstr>
      <vt:lpstr>PowerPoint Presentation</vt:lpstr>
      <vt:lpstr>Plant Quality</vt:lpstr>
      <vt:lpstr>Daughter Plant Number: 50% Perlite</vt:lpstr>
      <vt:lpstr>Daughter Plant Number: 20% Perlite</vt:lpstr>
      <vt:lpstr>Project Summary</vt:lpstr>
      <vt:lpstr>Projects</vt:lpstr>
      <vt:lpstr>Thank you very much</vt:lpstr>
      <vt:lpstr>Extra slides</vt:lpstr>
      <vt:lpstr>Selected Containers for Modeling</vt:lpstr>
      <vt:lpstr>Lay-Flat Growbags and Troughs</vt:lpstr>
      <vt:lpstr>Lay-Flat Growbags and Troughs</vt:lpstr>
      <vt:lpstr>Project Summary</vt:lpstr>
      <vt:lpstr>“Berry Good” Key Takeaways</vt:lpstr>
    </vt:vector>
  </TitlesOfParts>
  <Company>CALS CAAT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Characterization and Development of Soilless Substrate Systems for Mother Plant Production of Strawberries</dc:title>
  <dc:creator>Brandan Alexander Shur</dc:creator>
  <cp:lastModifiedBy>Ricardo Hernandez</cp:lastModifiedBy>
  <cp:revision>255</cp:revision>
  <dcterms:created xsi:type="dcterms:W3CDTF">2024-03-11T14:27:14Z</dcterms:created>
  <dcterms:modified xsi:type="dcterms:W3CDTF">2024-11-14T01:54:34Z</dcterms:modified>
</cp:coreProperties>
</file>