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940" r:id="rId3"/>
    <p:sldId id="950" r:id="rId4"/>
    <p:sldId id="959" r:id="rId5"/>
    <p:sldId id="951" r:id="rId6"/>
    <p:sldId id="962" r:id="rId7"/>
    <p:sldId id="955" r:id="rId8"/>
    <p:sldId id="956" r:id="rId9"/>
    <p:sldId id="957" r:id="rId10"/>
    <p:sldId id="9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9B5F5-5E34-8240-BE60-8BE6C17275D3}" v="293" dt="2024-11-14T17:04:00.446"/>
    <p1510:client id="{B74BBF16-9644-B2F7-A216-5C484D552B7D}" v="482" dt="2024-11-14T19:08:46.199"/>
    <p1510:client id="{CD41B38B-EDEB-8E57-C205-4F182ED7DB7B}" v="524" dt="2024-11-13T21:05:2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Z. Simard" userId="S::ssimard@calpoly.edu::ce8d561b-0fb7-4764-ba09-f061887a1570" providerId="AD" clId="Web-{CD41B38B-EDEB-8E57-C205-4F182ED7DB7B}"/>
    <pc:docChg chg="addSld delSld modSld sldOrd addMainMaster">
      <pc:chgData name="Samantha Z. Simard" userId="S::ssimard@calpoly.edu::ce8d561b-0fb7-4764-ba09-f061887a1570" providerId="AD" clId="Web-{CD41B38B-EDEB-8E57-C205-4F182ED7DB7B}" dt="2024-11-13T21:05:22.170" v="315" actId="20577"/>
      <pc:docMkLst>
        <pc:docMk/>
      </pc:docMkLst>
      <pc:sldChg chg="del">
        <pc:chgData name="Samantha Z. Simard" userId="S::ssimard@calpoly.edu::ce8d561b-0fb7-4764-ba09-f061887a1570" providerId="AD" clId="Web-{CD41B38B-EDEB-8E57-C205-4F182ED7DB7B}" dt="2024-11-13T17:29:02.749" v="4"/>
        <pc:sldMkLst>
          <pc:docMk/>
          <pc:sldMk cId="109857222" sldId="256"/>
        </pc:sldMkLst>
      </pc:sldChg>
      <pc:sldChg chg="add del">
        <pc:chgData name="Samantha Z. Simard" userId="S::ssimard@calpoly.edu::ce8d561b-0fb7-4764-ba09-f061887a1570" providerId="AD" clId="Web-{CD41B38B-EDEB-8E57-C205-4F182ED7DB7B}" dt="2024-11-13T17:29:01.718" v="3"/>
        <pc:sldMkLst>
          <pc:docMk/>
          <pc:sldMk cId="3239402828" sldId="257"/>
        </pc:sldMkLst>
      </pc:sldChg>
      <pc:sldChg chg="add del">
        <pc:chgData name="Samantha Z. Simard" userId="S::ssimard@calpoly.edu::ce8d561b-0fb7-4764-ba09-f061887a1570" providerId="AD" clId="Web-{CD41B38B-EDEB-8E57-C205-4F182ED7DB7B}" dt="2024-11-13T17:29:03.405" v="5"/>
        <pc:sldMkLst>
          <pc:docMk/>
          <pc:sldMk cId="3973748255" sldId="258"/>
        </pc:sldMkLst>
      </pc:sldChg>
      <pc:sldChg chg="add">
        <pc:chgData name="Samantha Z. Simard" userId="S::ssimard@calpoly.edu::ce8d561b-0fb7-4764-ba09-f061887a1570" providerId="AD" clId="Web-{CD41B38B-EDEB-8E57-C205-4F182ED7DB7B}" dt="2024-11-13T17:28:59.218" v="2"/>
        <pc:sldMkLst>
          <pc:docMk/>
          <pc:sldMk cId="2952539794" sldId="259"/>
        </pc:sldMkLst>
      </pc:sldChg>
      <pc:sldChg chg="add">
        <pc:chgData name="Samantha Z. Simard" userId="S::ssimard@calpoly.edu::ce8d561b-0fb7-4764-ba09-f061887a1570" providerId="AD" clId="Web-{CD41B38B-EDEB-8E57-C205-4F182ED7DB7B}" dt="2024-11-13T17:29:13.734" v="6"/>
        <pc:sldMkLst>
          <pc:docMk/>
          <pc:sldMk cId="1752749694" sldId="261"/>
        </pc:sldMkLst>
      </pc:sldChg>
      <pc:sldChg chg="add del replId">
        <pc:chgData name="Samantha Z. Simard" userId="S::ssimard@calpoly.edu::ce8d561b-0fb7-4764-ba09-f061887a1570" providerId="AD" clId="Web-{CD41B38B-EDEB-8E57-C205-4F182ED7DB7B}" dt="2024-11-13T18:04:09.955" v="34"/>
        <pc:sldMkLst>
          <pc:docMk/>
          <pc:sldMk cId="3470650322" sldId="262"/>
        </pc:sldMkLst>
      </pc:sldChg>
      <pc:sldChg chg="addSp delSp modSp add del replId">
        <pc:chgData name="Samantha Z. Simard" userId="S::ssimard@calpoly.edu::ce8d561b-0fb7-4764-ba09-f061887a1570" providerId="AD" clId="Web-{CD41B38B-EDEB-8E57-C205-4F182ED7DB7B}" dt="2024-11-13T18:04:01.689" v="31"/>
        <pc:sldMkLst>
          <pc:docMk/>
          <pc:sldMk cId="1969725901" sldId="263"/>
        </pc:sldMkLst>
        <pc:spChg chg="del">
          <ac:chgData name="Samantha Z. Simard" userId="S::ssimard@calpoly.edu::ce8d561b-0fb7-4764-ba09-f061887a1570" providerId="AD" clId="Web-{CD41B38B-EDEB-8E57-C205-4F182ED7DB7B}" dt="2024-11-13T18:03:50.923" v="27"/>
          <ac:spMkLst>
            <pc:docMk/>
            <pc:sldMk cId="1969725901" sldId="263"/>
            <ac:spMk id="3" creationId="{CA5F787A-50FB-BAE8-0D87-64A58C3DC6EC}"/>
          </ac:spMkLst>
        </pc:spChg>
        <pc:spChg chg="add mod">
          <ac:chgData name="Samantha Z. Simard" userId="S::ssimard@calpoly.edu::ce8d561b-0fb7-4764-ba09-f061887a1570" providerId="AD" clId="Web-{CD41B38B-EDEB-8E57-C205-4F182ED7DB7B}" dt="2024-11-13T18:03:53.298" v="29" actId="20577"/>
          <ac:spMkLst>
            <pc:docMk/>
            <pc:sldMk cId="1969725901" sldId="263"/>
            <ac:spMk id="9" creationId="{8F068D54-7C83-2CB8-9B79-594BF72FD88A}"/>
          </ac:spMkLst>
        </pc:spChg>
        <pc:picChg chg="del">
          <ac:chgData name="Samantha Z. Simard" userId="S::ssimard@calpoly.edu::ce8d561b-0fb7-4764-ba09-f061887a1570" providerId="AD" clId="Web-{CD41B38B-EDEB-8E57-C205-4F182ED7DB7B}" dt="2024-11-13T18:03:53.548" v="30"/>
          <ac:picMkLst>
            <pc:docMk/>
            <pc:sldMk cId="1969725901" sldId="263"/>
            <ac:picMk id="5" creationId="{CDA689B0-D2BA-08C2-FC60-FBCE63DAE102}"/>
          </ac:picMkLst>
        </pc:picChg>
      </pc:sldChg>
      <pc:sldChg chg="addSp delSp modSp add ord replId delAnim">
        <pc:chgData name="Samantha Z. Simard" userId="S::ssimard@calpoly.edu::ce8d561b-0fb7-4764-ba09-f061887a1570" providerId="AD" clId="Web-{CD41B38B-EDEB-8E57-C205-4F182ED7DB7B}" dt="2024-11-13T21:03:29.917" v="297" actId="1076"/>
        <pc:sldMkLst>
          <pc:docMk/>
          <pc:sldMk cId="2494833832" sldId="264"/>
        </pc:sldMkLst>
        <pc:spChg chg="mod">
          <ac:chgData name="Samantha Z. Simard" userId="S::ssimard@calpoly.edu::ce8d561b-0fb7-4764-ba09-f061887a1570" providerId="AD" clId="Web-{CD41B38B-EDEB-8E57-C205-4F182ED7DB7B}" dt="2024-11-13T17:55:59.568" v="23" actId="20577"/>
          <ac:spMkLst>
            <pc:docMk/>
            <pc:sldMk cId="2494833832" sldId="264"/>
            <ac:spMk id="2" creationId="{8A93270C-DFC6-5410-962B-412E0B81059C}"/>
          </ac:spMkLst>
        </pc:spChg>
        <pc:spChg chg="mod">
          <ac:chgData name="Samantha Z. Simard" userId="S::ssimard@calpoly.edu::ce8d561b-0fb7-4764-ba09-f061887a1570" providerId="AD" clId="Web-{CD41B38B-EDEB-8E57-C205-4F182ED7DB7B}" dt="2024-11-13T17:44:45.302" v="20" actId="20577"/>
          <ac:spMkLst>
            <pc:docMk/>
            <pc:sldMk cId="2494833832" sldId="264"/>
            <ac:spMk id="3" creationId="{CA5F787A-50FB-BAE8-0D87-64A58C3DC6EC}"/>
          </ac:spMkLst>
        </pc:spChg>
        <pc:picChg chg="add mod">
          <ac:chgData name="Samantha Z. Simard" userId="S::ssimard@calpoly.edu::ce8d561b-0fb7-4764-ba09-f061887a1570" providerId="AD" clId="Web-{CD41B38B-EDEB-8E57-C205-4F182ED7DB7B}" dt="2024-11-13T21:03:26.620" v="295" actId="1076"/>
          <ac:picMkLst>
            <pc:docMk/>
            <pc:sldMk cId="2494833832" sldId="264"/>
            <ac:picMk id="4" creationId="{72BE0134-23B7-125B-93AD-49141D2B3DA4}"/>
          </ac:picMkLst>
        </pc:picChg>
        <pc:picChg chg="del">
          <ac:chgData name="Samantha Z. Simard" userId="S::ssimard@calpoly.edu::ce8d561b-0fb7-4764-ba09-f061887a1570" providerId="AD" clId="Web-{CD41B38B-EDEB-8E57-C205-4F182ED7DB7B}" dt="2024-11-13T17:29:39.297" v="10"/>
          <ac:picMkLst>
            <pc:docMk/>
            <pc:sldMk cId="2494833832" sldId="264"/>
            <ac:picMk id="5" creationId="{CDA689B0-D2BA-08C2-FC60-FBCE63DAE102}"/>
          </ac:picMkLst>
        </pc:picChg>
        <pc:picChg chg="add mod">
          <ac:chgData name="Samantha Z. Simard" userId="S::ssimard@calpoly.edu::ce8d561b-0fb7-4764-ba09-f061887a1570" providerId="AD" clId="Web-{CD41B38B-EDEB-8E57-C205-4F182ED7DB7B}" dt="2024-11-13T21:03:29.917" v="297" actId="1076"/>
          <ac:picMkLst>
            <pc:docMk/>
            <pc:sldMk cId="2494833832" sldId="264"/>
            <ac:picMk id="6" creationId="{F1FB4C78-8356-E682-9E70-F22FCC992624}"/>
          </ac:picMkLst>
        </pc:picChg>
        <pc:picChg chg="del">
          <ac:chgData name="Samantha Z. Simard" userId="S::ssimard@calpoly.edu::ce8d561b-0fb7-4764-ba09-f061887a1570" providerId="AD" clId="Web-{CD41B38B-EDEB-8E57-C205-4F182ED7DB7B}" dt="2024-11-13T17:29:40.297" v="11"/>
          <ac:picMkLst>
            <pc:docMk/>
            <pc:sldMk cId="2494833832" sldId="264"/>
            <ac:picMk id="11" creationId="{1E6414DE-4EF5-73EA-03A6-BE0C7C081CF8}"/>
          </ac:picMkLst>
        </pc:picChg>
        <pc:cxnChg chg="del">
          <ac:chgData name="Samantha Z. Simard" userId="S::ssimard@calpoly.edu::ce8d561b-0fb7-4764-ba09-f061887a1570" providerId="AD" clId="Web-{CD41B38B-EDEB-8E57-C205-4F182ED7DB7B}" dt="2024-11-13T17:29:41.078" v="12"/>
          <ac:cxnSpMkLst>
            <pc:docMk/>
            <pc:sldMk cId="2494833832" sldId="264"/>
            <ac:cxnSpMk id="4" creationId="{A2C62811-2715-1D91-4E3D-B1152D45D857}"/>
          </ac:cxnSpMkLst>
        </pc:cxnChg>
        <pc:cxnChg chg="del">
          <ac:chgData name="Samantha Z. Simard" userId="S::ssimard@calpoly.edu::ce8d561b-0fb7-4764-ba09-f061887a1570" providerId="AD" clId="Web-{CD41B38B-EDEB-8E57-C205-4F182ED7DB7B}" dt="2024-11-13T17:29:43.438" v="15"/>
          <ac:cxnSpMkLst>
            <pc:docMk/>
            <pc:sldMk cId="2494833832" sldId="264"/>
            <ac:cxnSpMk id="7" creationId="{260A311A-DD04-4D77-AD17-103293B02EFA}"/>
          </ac:cxnSpMkLst>
        </pc:cxnChg>
        <pc:cxnChg chg="del">
          <ac:chgData name="Samantha Z. Simard" userId="S::ssimard@calpoly.edu::ce8d561b-0fb7-4764-ba09-f061887a1570" providerId="AD" clId="Web-{CD41B38B-EDEB-8E57-C205-4F182ED7DB7B}" dt="2024-11-13T17:29:42.610" v="14"/>
          <ac:cxnSpMkLst>
            <pc:docMk/>
            <pc:sldMk cId="2494833832" sldId="264"/>
            <ac:cxnSpMk id="8" creationId="{68565D06-EE2C-9A9C-336B-65B30D43F8F7}"/>
          </ac:cxnSpMkLst>
        </pc:cxnChg>
        <pc:cxnChg chg="del">
          <ac:chgData name="Samantha Z. Simard" userId="S::ssimard@calpoly.edu::ce8d561b-0fb7-4764-ba09-f061887a1570" providerId="AD" clId="Web-{CD41B38B-EDEB-8E57-C205-4F182ED7DB7B}" dt="2024-11-13T17:29:41.703" v="13"/>
          <ac:cxnSpMkLst>
            <pc:docMk/>
            <pc:sldMk cId="2494833832" sldId="264"/>
            <ac:cxnSpMk id="10" creationId="{74880B50-0173-B36D-9FD4-DD2044CFA9B9}"/>
          </ac:cxnSpMkLst>
        </pc:cxnChg>
      </pc:sldChg>
      <pc:sldChg chg="add replId">
        <pc:chgData name="Samantha Z. Simard" userId="S::ssimard@calpoly.edu::ce8d561b-0fb7-4764-ba09-f061887a1570" providerId="AD" clId="Web-{CD41B38B-EDEB-8E57-C205-4F182ED7DB7B}" dt="2024-11-13T18:04:06.220" v="32"/>
        <pc:sldMkLst>
          <pc:docMk/>
          <pc:sldMk cId="3698061271" sldId="265"/>
        </pc:sldMkLst>
      </pc:sldChg>
      <pc:sldChg chg="addSp delSp modSp add replId">
        <pc:chgData name="Samantha Z. Simard" userId="S::ssimard@calpoly.edu::ce8d561b-0fb7-4764-ba09-f061887a1570" providerId="AD" clId="Web-{CD41B38B-EDEB-8E57-C205-4F182ED7DB7B}" dt="2024-11-13T21:00:43.522" v="290"/>
        <pc:sldMkLst>
          <pc:docMk/>
          <pc:sldMk cId="1669068925" sldId="266"/>
        </pc:sldMkLst>
        <pc:picChg chg="add del mod">
          <ac:chgData name="Samantha Z. Simard" userId="S::ssimard@calpoly.edu::ce8d561b-0fb7-4764-ba09-f061887a1570" providerId="AD" clId="Web-{CD41B38B-EDEB-8E57-C205-4F182ED7DB7B}" dt="2024-11-13T21:00:09.334" v="280"/>
          <ac:picMkLst>
            <pc:docMk/>
            <pc:sldMk cId="1669068925" sldId="266"/>
            <ac:picMk id="4" creationId="{97A7681C-DCF7-C6C6-CA1C-43E5B12B7543}"/>
          </ac:picMkLst>
        </pc:picChg>
        <pc:picChg chg="add del mod">
          <ac:chgData name="Samantha Z. Simard" userId="S::ssimard@calpoly.edu::ce8d561b-0fb7-4764-ba09-f061887a1570" providerId="AD" clId="Web-{CD41B38B-EDEB-8E57-C205-4F182ED7DB7B}" dt="2024-11-13T21:00:25.771" v="286"/>
          <ac:picMkLst>
            <pc:docMk/>
            <pc:sldMk cId="1669068925" sldId="266"/>
            <ac:picMk id="5" creationId="{19173C15-E1B1-BF99-4FA9-081DA355285F}"/>
          </ac:picMkLst>
        </pc:picChg>
        <pc:picChg chg="del mod">
          <ac:chgData name="Samantha Z. Simard" userId="S::ssimard@calpoly.edu::ce8d561b-0fb7-4764-ba09-f061887a1570" providerId="AD" clId="Web-{CD41B38B-EDEB-8E57-C205-4F182ED7DB7B}" dt="2024-11-13T21:00:12.021" v="282"/>
          <ac:picMkLst>
            <pc:docMk/>
            <pc:sldMk cId="1669068925" sldId="266"/>
            <ac:picMk id="6" creationId="{F1FB4C78-8356-E682-9E70-F22FCC992624}"/>
          </ac:picMkLst>
        </pc:picChg>
        <pc:picChg chg="add del mod">
          <ac:chgData name="Samantha Z. Simard" userId="S::ssimard@calpoly.edu::ce8d561b-0fb7-4764-ba09-f061887a1570" providerId="AD" clId="Web-{CD41B38B-EDEB-8E57-C205-4F182ED7DB7B}" dt="2024-11-13T21:00:43.522" v="290"/>
          <ac:picMkLst>
            <pc:docMk/>
            <pc:sldMk cId="1669068925" sldId="266"/>
            <ac:picMk id="7" creationId="{7C3ED791-76F8-3066-E475-FD7F865B6D49}"/>
          </ac:picMkLst>
        </pc:picChg>
        <pc:picChg chg="add del mod">
          <ac:chgData name="Samantha Z. Simard" userId="S::ssimard@calpoly.edu::ce8d561b-0fb7-4764-ba09-f061887a1570" providerId="AD" clId="Web-{CD41B38B-EDEB-8E57-C205-4F182ED7DB7B}" dt="2024-11-13T21:00:41.116" v="289"/>
          <ac:picMkLst>
            <pc:docMk/>
            <pc:sldMk cId="1669068925" sldId="266"/>
            <ac:picMk id="8" creationId="{73A82D10-78C8-62F3-EA10-18D099580925}"/>
          </ac:picMkLst>
        </pc:picChg>
        <pc:picChg chg="add del mod">
          <ac:chgData name="Samantha Z. Simard" userId="S::ssimard@calpoly.edu::ce8d561b-0fb7-4764-ba09-f061887a1570" providerId="AD" clId="Web-{CD41B38B-EDEB-8E57-C205-4F182ED7DB7B}" dt="2024-11-13T21:00:04.505" v="278"/>
          <ac:picMkLst>
            <pc:docMk/>
            <pc:sldMk cId="1669068925" sldId="266"/>
            <ac:picMk id="9" creationId="{9F2FA040-CD6A-060E-A0B4-2E62D6426C70}"/>
          </ac:picMkLst>
        </pc:picChg>
      </pc:sldChg>
      <pc:sldChg chg="add del replId">
        <pc:chgData name="Samantha Z. Simard" userId="S::ssimard@calpoly.edu::ce8d561b-0fb7-4764-ba09-f061887a1570" providerId="AD" clId="Web-{CD41B38B-EDEB-8E57-C205-4F182ED7DB7B}" dt="2024-11-13T21:04:01.746" v="300"/>
        <pc:sldMkLst>
          <pc:docMk/>
          <pc:sldMk cId="1001752364" sldId="267"/>
        </pc:sldMkLst>
      </pc:sldChg>
      <pc:sldChg chg="addSp delSp modSp add">
        <pc:chgData name="Samantha Z. Simard" userId="S::ssimard@calpoly.edu::ce8d561b-0fb7-4764-ba09-f061887a1570" providerId="AD" clId="Web-{CD41B38B-EDEB-8E57-C205-4F182ED7DB7B}" dt="2024-11-13T20:59:41.848" v="274" actId="20577"/>
        <pc:sldMkLst>
          <pc:docMk/>
          <pc:sldMk cId="2788688606" sldId="940"/>
        </pc:sldMkLst>
        <pc:spChg chg="del">
          <ac:chgData name="Samantha Z. Simard" userId="S::ssimard@calpoly.edu::ce8d561b-0fb7-4764-ba09-f061887a1570" providerId="AD" clId="Web-{CD41B38B-EDEB-8E57-C205-4F182ED7DB7B}" dt="2024-11-13T20:52:14.994" v="80"/>
          <ac:spMkLst>
            <pc:docMk/>
            <pc:sldMk cId="2788688606" sldId="940"/>
            <ac:spMk id="4" creationId="{BACCC475-042A-1CC3-CBAA-644F68DDCA10}"/>
          </ac:spMkLst>
        </pc:spChg>
        <pc:spChg chg="add mod">
          <ac:chgData name="Samantha Z. Simard" userId="S::ssimard@calpoly.edu::ce8d561b-0fb7-4764-ba09-f061887a1570" providerId="AD" clId="Web-{CD41B38B-EDEB-8E57-C205-4F182ED7DB7B}" dt="2024-11-13T20:59:41.848" v="274" actId="20577"/>
          <ac:spMkLst>
            <pc:docMk/>
            <pc:sldMk cId="2788688606" sldId="940"/>
            <ac:spMk id="5" creationId="{E69E3F22-3409-73E8-1114-E88B13B4F4CB}"/>
          </ac:spMkLst>
        </pc:spChg>
        <pc:spChg chg="mod">
          <ac:chgData name="Samantha Z. Simard" userId="S::ssimard@calpoly.edu::ce8d561b-0fb7-4764-ba09-f061887a1570" providerId="AD" clId="Web-{CD41B38B-EDEB-8E57-C205-4F182ED7DB7B}" dt="2024-11-13T20:59:03.723" v="256" actId="1076"/>
          <ac:spMkLst>
            <pc:docMk/>
            <pc:sldMk cId="2788688606" sldId="940"/>
            <ac:spMk id="13" creationId="{3D8F30CD-234E-183B-7055-1755F452A1CB}"/>
          </ac:spMkLst>
        </pc:spChg>
        <pc:spChg chg="mod">
          <ac:chgData name="Samantha Z. Simard" userId="S::ssimard@calpoly.edu::ce8d561b-0fb7-4764-ba09-f061887a1570" providerId="AD" clId="Web-{CD41B38B-EDEB-8E57-C205-4F182ED7DB7B}" dt="2024-11-13T20:59:14.942" v="260" actId="14100"/>
          <ac:spMkLst>
            <pc:docMk/>
            <pc:sldMk cId="2788688606" sldId="940"/>
            <ac:spMk id="14" creationId="{283CA7EE-D3BF-7324-ECAF-A0EB4C549687}"/>
          </ac:spMkLst>
        </pc:spChg>
        <pc:spChg chg="mod">
          <ac:chgData name="Samantha Z. Simard" userId="S::ssimard@calpoly.edu::ce8d561b-0fb7-4764-ba09-f061887a1570" providerId="AD" clId="Web-{CD41B38B-EDEB-8E57-C205-4F182ED7DB7B}" dt="2024-11-13T20:58:57.425" v="255" actId="20577"/>
          <ac:spMkLst>
            <pc:docMk/>
            <pc:sldMk cId="2788688606" sldId="940"/>
            <ac:spMk id="15" creationId="{70DD0051-DDBC-D5D9-1EB7-2071EF285023}"/>
          </ac:spMkLst>
        </pc:spChg>
        <pc:graphicFrameChg chg="del modGraphic">
          <ac:chgData name="Samantha Z. Simard" userId="S::ssimard@calpoly.edu::ce8d561b-0fb7-4764-ba09-f061887a1570" providerId="AD" clId="Web-{CD41B38B-EDEB-8E57-C205-4F182ED7DB7B}" dt="2024-11-13T20:52:17.900" v="82"/>
          <ac:graphicFrameMkLst>
            <pc:docMk/>
            <pc:sldMk cId="2788688606" sldId="940"/>
            <ac:graphicFrameMk id="7" creationId="{1B1F1385-D3D3-D974-86A2-682F30785E91}"/>
          </ac:graphicFrameMkLst>
        </pc:graphicFrameChg>
        <pc:picChg chg="del">
          <ac:chgData name="Samantha Z. Simard" userId="S::ssimard@calpoly.edu::ce8d561b-0fb7-4764-ba09-f061887a1570" providerId="AD" clId="Web-{CD41B38B-EDEB-8E57-C205-4F182ED7DB7B}" dt="2024-11-13T20:52:18.994" v="83"/>
          <ac:picMkLst>
            <pc:docMk/>
            <pc:sldMk cId="2788688606" sldId="940"/>
            <ac:picMk id="10" creationId="{BA900FDC-C009-9A2F-3C58-67FB63555B12}"/>
          </ac:picMkLst>
        </pc:picChg>
      </pc:sldChg>
      <pc:sldChg chg="delSp add">
        <pc:chgData name="Samantha Z. Simard" userId="S::ssimard@calpoly.edu::ce8d561b-0fb7-4764-ba09-f061887a1570" providerId="AD" clId="Web-{CD41B38B-EDEB-8E57-C205-4F182ED7DB7B}" dt="2024-11-13T20:50:27.835" v="39"/>
        <pc:sldMkLst>
          <pc:docMk/>
          <pc:sldMk cId="1243568047" sldId="951"/>
        </pc:sldMkLst>
        <pc:spChg chg="del">
          <ac:chgData name="Samantha Z. Simard" userId="S::ssimard@calpoly.edu::ce8d561b-0fb7-4764-ba09-f061887a1570" providerId="AD" clId="Web-{CD41B38B-EDEB-8E57-C205-4F182ED7DB7B}" dt="2024-11-13T20:50:23.694" v="37"/>
          <ac:spMkLst>
            <pc:docMk/>
            <pc:sldMk cId="1243568047" sldId="951"/>
            <ac:spMk id="4" creationId="{BACCC475-042A-1CC3-CBAA-644F68DDCA10}"/>
          </ac:spMkLst>
        </pc:spChg>
        <pc:graphicFrameChg chg="del">
          <ac:chgData name="Samantha Z. Simard" userId="S::ssimard@calpoly.edu::ce8d561b-0fb7-4764-ba09-f061887a1570" providerId="AD" clId="Web-{CD41B38B-EDEB-8E57-C205-4F182ED7DB7B}" dt="2024-11-13T20:50:26.475" v="38"/>
          <ac:graphicFrameMkLst>
            <pc:docMk/>
            <pc:sldMk cId="1243568047" sldId="951"/>
            <ac:graphicFrameMk id="7" creationId="{1B1F1385-D3D3-D974-86A2-682F30785E91}"/>
          </ac:graphicFrameMkLst>
        </pc:graphicFrameChg>
        <pc:picChg chg="del">
          <ac:chgData name="Samantha Z. Simard" userId="S::ssimard@calpoly.edu::ce8d561b-0fb7-4764-ba09-f061887a1570" providerId="AD" clId="Web-{CD41B38B-EDEB-8E57-C205-4F182ED7DB7B}" dt="2024-11-13T20:50:27.835" v="39"/>
          <ac:picMkLst>
            <pc:docMk/>
            <pc:sldMk cId="1243568047" sldId="951"/>
            <ac:picMk id="10" creationId="{BA900FDC-C009-9A2F-3C58-67FB63555B12}"/>
          </ac:picMkLst>
        </pc:picChg>
      </pc:sldChg>
      <pc:sldChg chg="delSp modSp add">
        <pc:chgData name="Samantha Z. Simard" userId="S::ssimard@calpoly.edu::ce8d561b-0fb7-4764-ba09-f061887a1570" providerId="AD" clId="Web-{CD41B38B-EDEB-8E57-C205-4F182ED7DB7B}" dt="2024-11-13T21:04:57.513" v="304" actId="20577"/>
        <pc:sldMkLst>
          <pc:docMk/>
          <pc:sldMk cId="4217110869" sldId="955"/>
        </pc:sldMkLst>
        <pc:spChg chg="del">
          <ac:chgData name="Samantha Z. Simard" userId="S::ssimard@calpoly.edu::ce8d561b-0fb7-4764-ba09-f061887a1570" providerId="AD" clId="Web-{CD41B38B-EDEB-8E57-C205-4F182ED7DB7B}" dt="2024-11-13T20:50:47.648" v="51"/>
          <ac:spMkLst>
            <pc:docMk/>
            <pc:sldMk cId="4217110869" sldId="955"/>
            <ac:spMk id="4" creationId="{BACCC475-042A-1CC3-CBAA-644F68DDCA10}"/>
          </ac:spMkLst>
        </pc:spChg>
        <pc:spChg chg="mod">
          <ac:chgData name="Samantha Z. Simard" userId="S::ssimard@calpoly.edu::ce8d561b-0fb7-4764-ba09-f061887a1570" providerId="AD" clId="Web-{CD41B38B-EDEB-8E57-C205-4F182ED7DB7B}" dt="2024-11-13T21:04:57.513" v="304" actId="20577"/>
          <ac:spMkLst>
            <pc:docMk/>
            <pc:sldMk cId="4217110869" sldId="955"/>
            <ac:spMk id="22" creationId="{5A44FE70-0FEE-7543-3490-4F900A17DF97}"/>
          </ac:spMkLst>
        </pc:spChg>
        <pc:graphicFrameChg chg="del mod modGraphic">
          <ac:chgData name="Samantha Z. Simard" userId="S::ssimard@calpoly.edu::ce8d561b-0fb7-4764-ba09-f061887a1570" providerId="AD" clId="Web-{CD41B38B-EDEB-8E57-C205-4F182ED7DB7B}" dt="2024-11-13T20:50:49.132" v="52"/>
          <ac:graphicFrameMkLst>
            <pc:docMk/>
            <pc:sldMk cId="4217110869" sldId="955"/>
            <ac:graphicFrameMk id="7" creationId="{1B1F1385-D3D3-D974-86A2-682F30785E91}"/>
          </ac:graphicFrameMkLst>
        </pc:graphicFrameChg>
        <pc:picChg chg="mod">
          <ac:chgData name="Samantha Z. Simard" userId="S::ssimard@calpoly.edu::ce8d561b-0fb7-4764-ba09-f061887a1570" providerId="AD" clId="Web-{CD41B38B-EDEB-8E57-C205-4F182ED7DB7B}" dt="2024-11-13T20:55:32.311" v="189" actId="1076"/>
          <ac:picMkLst>
            <pc:docMk/>
            <pc:sldMk cId="4217110869" sldId="955"/>
            <ac:picMk id="9" creationId="{2EAE691A-C791-B866-A9F4-D55AC55936E7}"/>
          </ac:picMkLst>
        </pc:picChg>
        <pc:picChg chg="del">
          <ac:chgData name="Samantha Z. Simard" userId="S::ssimard@calpoly.edu::ce8d561b-0fb7-4764-ba09-f061887a1570" providerId="AD" clId="Web-{CD41B38B-EDEB-8E57-C205-4F182ED7DB7B}" dt="2024-11-13T20:50:50.163" v="53"/>
          <ac:picMkLst>
            <pc:docMk/>
            <pc:sldMk cId="4217110869" sldId="955"/>
            <ac:picMk id="10" creationId="{BA900FDC-C009-9A2F-3C58-67FB63555B12}"/>
          </ac:picMkLst>
        </pc:picChg>
      </pc:sldChg>
      <pc:sldChg chg="delSp modSp add">
        <pc:chgData name="Samantha Z. Simard" userId="S::ssimard@calpoly.edu::ce8d561b-0fb7-4764-ba09-f061887a1570" providerId="AD" clId="Web-{CD41B38B-EDEB-8E57-C205-4F182ED7DB7B}" dt="2024-11-13T21:05:07.966" v="310" actId="20577"/>
        <pc:sldMkLst>
          <pc:docMk/>
          <pc:sldMk cId="3363347498" sldId="956"/>
        </pc:sldMkLst>
        <pc:spChg chg="del">
          <ac:chgData name="Samantha Z. Simard" userId="S::ssimard@calpoly.edu::ce8d561b-0fb7-4764-ba09-f061887a1570" providerId="AD" clId="Web-{CD41B38B-EDEB-8E57-C205-4F182ED7DB7B}" dt="2024-11-13T20:51:03.398" v="65"/>
          <ac:spMkLst>
            <pc:docMk/>
            <pc:sldMk cId="3363347498" sldId="956"/>
            <ac:spMk id="4" creationId="{BACCC475-042A-1CC3-CBAA-644F68DDCA10}"/>
          </ac:spMkLst>
        </pc:spChg>
        <pc:spChg chg="mod">
          <ac:chgData name="Samantha Z. Simard" userId="S::ssimard@calpoly.edu::ce8d561b-0fb7-4764-ba09-f061887a1570" providerId="AD" clId="Web-{CD41B38B-EDEB-8E57-C205-4F182ED7DB7B}" dt="2024-11-13T21:05:07.966" v="310" actId="20577"/>
          <ac:spMkLst>
            <pc:docMk/>
            <pc:sldMk cId="3363347498" sldId="956"/>
            <ac:spMk id="15" creationId="{A6923E44-820B-2274-6DC7-03A0A6E41FB6}"/>
          </ac:spMkLst>
        </pc:spChg>
        <pc:graphicFrameChg chg="del mod modGraphic">
          <ac:chgData name="Samantha Z. Simard" userId="S::ssimard@calpoly.edu::ce8d561b-0fb7-4764-ba09-f061887a1570" providerId="AD" clId="Web-{CD41B38B-EDEB-8E57-C205-4F182ED7DB7B}" dt="2024-11-13T20:51:05.461" v="66"/>
          <ac:graphicFrameMkLst>
            <pc:docMk/>
            <pc:sldMk cId="3363347498" sldId="956"/>
            <ac:graphicFrameMk id="7" creationId="{1B1F1385-D3D3-D974-86A2-682F30785E91}"/>
          </ac:graphicFrameMkLst>
        </pc:graphicFrameChg>
        <pc:picChg chg="mod">
          <ac:chgData name="Samantha Z. Simard" userId="S::ssimard@calpoly.edu::ce8d561b-0fb7-4764-ba09-f061887a1570" providerId="AD" clId="Web-{CD41B38B-EDEB-8E57-C205-4F182ED7DB7B}" dt="2024-11-13T20:55:38.436" v="191" actId="1076"/>
          <ac:picMkLst>
            <pc:docMk/>
            <pc:sldMk cId="3363347498" sldId="956"/>
            <ac:picMk id="6" creationId="{B0FFA11D-BF57-F9B1-8A8C-34E430F52DB1}"/>
          </ac:picMkLst>
        </pc:picChg>
        <pc:picChg chg="del">
          <ac:chgData name="Samantha Z. Simard" userId="S::ssimard@calpoly.edu::ce8d561b-0fb7-4764-ba09-f061887a1570" providerId="AD" clId="Web-{CD41B38B-EDEB-8E57-C205-4F182ED7DB7B}" dt="2024-11-13T20:51:06.695" v="67"/>
          <ac:picMkLst>
            <pc:docMk/>
            <pc:sldMk cId="3363347498" sldId="956"/>
            <ac:picMk id="10" creationId="{BA900FDC-C009-9A2F-3C58-67FB63555B12}"/>
          </ac:picMkLst>
        </pc:picChg>
      </pc:sldChg>
      <pc:sldChg chg="delSp modSp add">
        <pc:chgData name="Samantha Z. Simard" userId="S::ssimard@calpoly.edu::ce8d561b-0fb7-4764-ba09-f061887a1570" providerId="AD" clId="Web-{CD41B38B-EDEB-8E57-C205-4F182ED7DB7B}" dt="2024-11-13T21:05:22.170" v="315" actId="20577"/>
        <pc:sldMkLst>
          <pc:docMk/>
          <pc:sldMk cId="2283742836" sldId="957"/>
        </pc:sldMkLst>
        <pc:spChg chg="del">
          <ac:chgData name="Samantha Z. Simard" userId="S::ssimard@calpoly.edu::ce8d561b-0fb7-4764-ba09-f061887a1570" providerId="AD" clId="Web-{CD41B38B-EDEB-8E57-C205-4F182ED7DB7B}" dt="2024-11-13T20:51:18.664" v="76"/>
          <ac:spMkLst>
            <pc:docMk/>
            <pc:sldMk cId="2283742836" sldId="957"/>
            <ac:spMk id="4" creationId="{BACCC475-042A-1CC3-CBAA-644F68DDCA10}"/>
          </ac:spMkLst>
        </pc:spChg>
        <pc:spChg chg="mod">
          <ac:chgData name="Samantha Z. Simard" userId="S::ssimard@calpoly.edu::ce8d561b-0fb7-4764-ba09-f061887a1570" providerId="AD" clId="Web-{CD41B38B-EDEB-8E57-C205-4F182ED7DB7B}" dt="2024-11-13T21:05:22.170" v="315" actId="20577"/>
          <ac:spMkLst>
            <pc:docMk/>
            <pc:sldMk cId="2283742836" sldId="957"/>
            <ac:spMk id="5" creationId="{F2DBD1DD-7AAC-2876-2948-6B83054A8389}"/>
          </ac:spMkLst>
        </pc:spChg>
        <pc:graphicFrameChg chg="del mod modGraphic">
          <ac:chgData name="Samantha Z. Simard" userId="S::ssimard@calpoly.edu::ce8d561b-0fb7-4764-ba09-f061887a1570" providerId="AD" clId="Web-{CD41B38B-EDEB-8E57-C205-4F182ED7DB7B}" dt="2024-11-13T20:51:20.211" v="77"/>
          <ac:graphicFrameMkLst>
            <pc:docMk/>
            <pc:sldMk cId="2283742836" sldId="957"/>
            <ac:graphicFrameMk id="7" creationId="{1B1F1385-D3D3-D974-86A2-682F30785E91}"/>
          </ac:graphicFrameMkLst>
        </pc:graphicFrameChg>
        <pc:picChg chg="mod modCrop">
          <ac:chgData name="Samantha Z. Simard" userId="S::ssimard@calpoly.edu::ce8d561b-0fb7-4764-ba09-f061887a1570" providerId="AD" clId="Web-{CD41B38B-EDEB-8E57-C205-4F182ED7DB7B}" dt="2024-11-13T21:03:55.495" v="299"/>
          <ac:picMkLst>
            <pc:docMk/>
            <pc:sldMk cId="2283742836" sldId="957"/>
            <ac:picMk id="2" creationId="{019F16B4-5C97-1DE1-1B0B-103638CBF030}"/>
          </ac:picMkLst>
        </pc:picChg>
        <pc:picChg chg="del">
          <ac:chgData name="Samantha Z. Simard" userId="S::ssimard@calpoly.edu::ce8d561b-0fb7-4764-ba09-f061887a1570" providerId="AD" clId="Web-{CD41B38B-EDEB-8E57-C205-4F182ED7DB7B}" dt="2024-11-13T20:51:22.898" v="78"/>
          <ac:picMkLst>
            <pc:docMk/>
            <pc:sldMk cId="2283742836" sldId="957"/>
            <ac:picMk id="10" creationId="{BA900FDC-C009-9A2F-3C58-67FB63555B12}"/>
          </ac:picMkLst>
        </pc:picChg>
      </pc:sldChg>
      <pc:sldChg chg="new del">
        <pc:chgData name="Samantha Z. Simard" userId="S::ssimard@calpoly.edu::ce8d561b-0fb7-4764-ba09-f061887a1570" providerId="AD" clId="Web-{CD41B38B-EDEB-8E57-C205-4F182ED7DB7B}" dt="2024-11-13T20:56:40.375" v="194"/>
        <pc:sldMkLst>
          <pc:docMk/>
          <pc:sldMk cId="4023096977" sldId="958"/>
        </pc:sldMkLst>
      </pc:sldChg>
      <pc:sldMasterChg chg="add addSldLayout">
        <pc:chgData name="Samantha Z. Simard" userId="S::ssimard@calpoly.edu::ce8d561b-0fb7-4764-ba09-f061887a1570" providerId="AD" clId="Web-{CD41B38B-EDEB-8E57-C205-4F182ED7DB7B}" dt="2024-11-13T17:28:59.218" v="2"/>
        <pc:sldMasterMkLst>
          <pc:docMk/>
          <pc:sldMasterMk cId="1215599985" sldId="2147483672"/>
        </pc:sldMasterMkLst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2871319013" sldId="2147483673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1952754105" sldId="2147483674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1270681452" sldId="2147483675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1674453632" sldId="2147483676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1573364166" sldId="2147483677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1949732806" sldId="2147483678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3011439689" sldId="2147483679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500105930" sldId="2147483680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1655899851" sldId="2147483681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1143498600" sldId="2147483682"/>
          </pc:sldLayoutMkLst>
        </pc:sldLayoutChg>
        <pc:sldLayoutChg chg="add">
          <pc:chgData name="Samantha Z. Simard" userId="S::ssimard@calpoly.edu::ce8d561b-0fb7-4764-ba09-f061887a1570" providerId="AD" clId="Web-{CD41B38B-EDEB-8E57-C205-4F182ED7DB7B}" dt="2024-11-13T17:28:59.218" v="2"/>
          <pc:sldLayoutMkLst>
            <pc:docMk/>
            <pc:sldMasterMk cId="1215599985" sldId="2147483672"/>
            <pc:sldLayoutMk cId="2497319922" sldId="2147483683"/>
          </pc:sldLayoutMkLst>
        </pc:sldLayoutChg>
      </pc:sldMasterChg>
    </pc:docChg>
  </pc:docChgLst>
  <pc:docChgLst>
    <pc:chgData name="Samantha Z. Simard" userId="S::ssimard@calpoly.edu::ce8d561b-0fb7-4764-ba09-f061887a1570" providerId="AD" clId="Web-{B74BBF16-9644-B2F7-A216-5C484D552B7D}"/>
    <pc:docChg chg="addSld delSld modSld sldOrd">
      <pc:chgData name="Samantha Z. Simard" userId="S::ssimard@calpoly.edu::ce8d561b-0fb7-4764-ba09-f061887a1570" providerId="AD" clId="Web-{B74BBF16-9644-B2F7-A216-5C484D552B7D}" dt="2024-11-14T19:08:34.277" v="339"/>
      <pc:docMkLst>
        <pc:docMk/>
      </pc:docMkLst>
      <pc:sldChg chg="modSp">
        <pc:chgData name="Samantha Z. Simard" userId="S::ssimard@calpoly.edu::ce8d561b-0fb7-4764-ba09-f061887a1570" providerId="AD" clId="Web-{B74BBF16-9644-B2F7-A216-5C484D552B7D}" dt="2024-11-14T19:08:12.697" v="338" actId="20577"/>
        <pc:sldMkLst>
          <pc:docMk/>
          <pc:sldMk cId="2952539794" sldId="259"/>
        </pc:sldMkLst>
        <pc:spChg chg="mod">
          <ac:chgData name="Samantha Z. Simard" userId="S::ssimard@calpoly.edu::ce8d561b-0fb7-4764-ba09-f061887a1570" providerId="AD" clId="Web-{B74BBF16-9644-B2F7-A216-5C484D552B7D}" dt="2024-11-14T19:08:12.697" v="338" actId="20577"/>
          <ac:spMkLst>
            <pc:docMk/>
            <pc:sldMk cId="2952539794" sldId="259"/>
            <ac:spMk id="5" creationId="{3F5FC9EC-BD51-E125-A921-8271D56FDBD6}"/>
          </ac:spMkLst>
        </pc:spChg>
        <pc:spChg chg="mod">
          <ac:chgData name="Samantha Z. Simard" userId="S::ssimard@calpoly.edu::ce8d561b-0fb7-4764-ba09-f061887a1570" providerId="AD" clId="Web-{B74BBF16-9644-B2F7-A216-5C484D552B7D}" dt="2024-11-14T19:08:06.493" v="320" actId="20577"/>
          <ac:spMkLst>
            <pc:docMk/>
            <pc:sldMk cId="2952539794" sldId="259"/>
            <ac:spMk id="7" creationId="{3623067A-D38E-1947-0BB0-8CAABC50FD7D}"/>
          </ac:spMkLst>
        </pc:spChg>
      </pc:sldChg>
      <pc:sldChg chg="del">
        <pc:chgData name="Samantha Z. Simard" userId="S::ssimard@calpoly.edu::ce8d561b-0fb7-4764-ba09-f061887a1570" providerId="AD" clId="Web-{B74BBF16-9644-B2F7-A216-5C484D552B7D}" dt="2024-11-14T16:27:22.571" v="0"/>
        <pc:sldMkLst>
          <pc:docMk/>
          <pc:sldMk cId="1752749694" sldId="261"/>
        </pc:sldMkLst>
      </pc:sldChg>
      <pc:sldChg chg="del">
        <pc:chgData name="Samantha Z. Simard" userId="S::ssimard@calpoly.edu::ce8d561b-0fb7-4764-ba09-f061887a1570" providerId="AD" clId="Web-{B74BBF16-9644-B2F7-A216-5C484D552B7D}" dt="2024-11-14T16:50:19.339" v="222"/>
        <pc:sldMkLst>
          <pc:docMk/>
          <pc:sldMk cId="2494833832" sldId="264"/>
        </pc:sldMkLst>
      </pc:sldChg>
      <pc:sldChg chg="delSp del">
        <pc:chgData name="Samantha Z. Simard" userId="S::ssimard@calpoly.edu::ce8d561b-0fb7-4764-ba09-f061887a1570" providerId="AD" clId="Web-{B74BBF16-9644-B2F7-A216-5C484D552B7D}" dt="2024-11-14T19:08:34.277" v="339"/>
        <pc:sldMkLst>
          <pc:docMk/>
          <pc:sldMk cId="3698061271" sldId="265"/>
        </pc:sldMkLst>
        <pc:picChg chg="del">
          <ac:chgData name="Samantha Z. Simard" userId="S::ssimard@calpoly.edu::ce8d561b-0fb7-4764-ba09-f061887a1570" providerId="AD" clId="Web-{B74BBF16-9644-B2F7-A216-5C484D552B7D}" dt="2024-11-14T16:46:01.330" v="115"/>
          <ac:picMkLst>
            <pc:docMk/>
            <pc:sldMk cId="3698061271" sldId="265"/>
            <ac:picMk id="6" creationId="{F1FB4C78-8356-E682-9E70-F22FCC992624}"/>
          </ac:picMkLst>
        </pc:picChg>
      </pc:sldChg>
      <pc:sldChg chg="addSp modSp">
        <pc:chgData name="Samantha Z. Simard" userId="S::ssimard@calpoly.edu::ce8d561b-0fb7-4764-ba09-f061887a1570" providerId="AD" clId="Web-{B74BBF16-9644-B2F7-A216-5C484D552B7D}" dt="2024-11-14T16:51:42.608" v="261" actId="20577"/>
        <pc:sldMkLst>
          <pc:docMk/>
          <pc:sldMk cId="1669068925" sldId="266"/>
        </pc:sldMkLst>
        <pc:spChg chg="add mod">
          <ac:chgData name="Samantha Z. Simard" userId="S::ssimard@calpoly.edu::ce8d561b-0fb7-4764-ba09-f061887a1570" providerId="AD" clId="Web-{B74BBF16-9644-B2F7-A216-5C484D552B7D}" dt="2024-11-14T16:51:42.608" v="261" actId="20577"/>
          <ac:spMkLst>
            <pc:docMk/>
            <pc:sldMk cId="1669068925" sldId="266"/>
            <ac:spMk id="4" creationId="{D7C735F7-53D5-487F-1398-6AED32D0EE4B}"/>
          </ac:spMkLst>
        </pc:spChg>
      </pc:sldChg>
      <pc:sldChg chg="modSp addAnim modAnim">
        <pc:chgData name="Samantha Z. Simard" userId="S::ssimard@calpoly.edu::ce8d561b-0fb7-4764-ba09-f061887a1570" providerId="AD" clId="Web-{B74BBF16-9644-B2F7-A216-5C484D552B7D}" dt="2024-11-14T16:28:04.010" v="14" actId="20577"/>
        <pc:sldMkLst>
          <pc:docMk/>
          <pc:sldMk cId="2788688606" sldId="940"/>
        </pc:sldMkLst>
        <pc:spChg chg="mod">
          <ac:chgData name="Samantha Z. Simard" userId="S::ssimard@calpoly.edu::ce8d561b-0fb7-4764-ba09-f061887a1570" providerId="AD" clId="Web-{B74BBF16-9644-B2F7-A216-5C484D552B7D}" dt="2024-11-14T16:28:04.010" v="14" actId="20577"/>
          <ac:spMkLst>
            <pc:docMk/>
            <pc:sldMk cId="2788688606" sldId="940"/>
            <ac:spMk id="5" creationId="{E69E3F22-3409-73E8-1114-E88B13B4F4CB}"/>
          </ac:spMkLst>
        </pc:spChg>
      </pc:sldChg>
      <pc:sldChg chg="addSp delSp modSp add addAnim delAnim modAnim">
        <pc:chgData name="Samantha Z. Simard" userId="S::ssimard@calpoly.edu::ce8d561b-0fb7-4764-ba09-f061887a1570" providerId="AD" clId="Web-{B74BBF16-9644-B2F7-A216-5C484D552B7D}" dt="2024-11-14T16:35:39.714" v="92"/>
        <pc:sldMkLst>
          <pc:docMk/>
          <pc:sldMk cId="1893426025" sldId="950"/>
        </pc:sldMkLst>
        <pc:spChg chg="mod">
          <ac:chgData name="Samantha Z. Simard" userId="S::ssimard@calpoly.edu::ce8d561b-0fb7-4764-ba09-f061887a1570" providerId="AD" clId="Web-{B74BBF16-9644-B2F7-A216-5C484D552B7D}" dt="2024-11-14T16:33:25.631" v="61" actId="20577"/>
          <ac:spMkLst>
            <pc:docMk/>
            <pc:sldMk cId="1893426025" sldId="950"/>
            <ac:spMk id="2" creationId="{8A340582-DB5D-4992-35B4-459338B7186E}"/>
          </ac:spMkLst>
        </pc:spChg>
        <pc:spChg chg="mod">
          <ac:chgData name="Samantha Z. Simard" userId="S::ssimard@calpoly.edu::ce8d561b-0fb7-4764-ba09-f061887a1570" providerId="AD" clId="Web-{B74BBF16-9644-B2F7-A216-5C484D552B7D}" dt="2024-11-14T16:33:15.053" v="50" actId="1076"/>
          <ac:spMkLst>
            <pc:docMk/>
            <pc:sldMk cId="1893426025" sldId="950"/>
            <ac:spMk id="3" creationId="{4F59F9D0-9914-06DA-EAB6-96D71F223F35}"/>
          </ac:spMkLst>
        </pc:spChg>
        <pc:spChg chg="del">
          <ac:chgData name="Samantha Z. Simard" userId="S::ssimard@calpoly.edu::ce8d561b-0fb7-4764-ba09-f061887a1570" providerId="AD" clId="Web-{B74BBF16-9644-B2F7-A216-5C484D552B7D}" dt="2024-11-14T16:32:30.848" v="40"/>
          <ac:spMkLst>
            <pc:docMk/>
            <pc:sldMk cId="1893426025" sldId="950"/>
            <ac:spMk id="4" creationId="{BACCC475-042A-1CC3-CBAA-644F68DDCA10}"/>
          </ac:spMkLst>
        </pc:spChg>
        <pc:spChg chg="del mod">
          <ac:chgData name="Samantha Z. Simard" userId="S::ssimard@calpoly.edu::ce8d561b-0fb7-4764-ba09-f061887a1570" providerId="AD" clId="Web-{B74BBF16-9644-B2F7-A216-5C484D552B7D}" dt="2024-11-14T16:32:28.770" v="39"/>
          <ac:spMkLst>
            <pc:docMk/>
            <pc:sldMk cId="1893426025" sldId="950"/>
            <ac:spMk id="5" creationId="{D7246BEA-1A84-F02B-329B-48CE78833242}"/>
          </ac:spMkLst>
        </pc:spChg>
        <pc:spChg chg="mod">
          <ac:chgData name="Samantha Z. Simard" userId="S::ssimard@calpoly.edu::ce8d561b-0fb7-4764-ba09-f061887a1570" providerId="AD" clId="Web-{B74BBF16-9644-B2F7-A216-5C484D552B7D}" dt="2024-11-14T16:33:10.177" v="49" actId="1076"/>
          <ac:spMkLst>
            <pc:docMk/>
            <pc:sldMk cId="1893426025" sldId="950"/>
            <ac:spMk id="6" creationId="{DA6A3E2F-4E03-C1BB-CFE1-E07E9642D18C}"/>
          </ac:spMkLst>
        </pc:spChg>
        <pc:spChg chg="mod">
          <ac:chgData name="Samantha Z. Simard" userId="S::ssimard@calpoly.edu::ce8d561b-0fb7-4764-ba09-f061887a1570" providerId="AD" clId="Web-{B74BBF16-9644-B2F7-A216-5C484D552B7D}" dt="2024-11-14T16:33:07.084" v="48" actId="1076"/>
          <ac:spMkLst>
            <pc:docMk/>
            <pc:sldMk cId="1893426025" sldId="950"/>
            <ac:spMk id="9" creationId="{7EBB5BD6-13D4-C88A-098D-EDD8839CF047}"/>
          </ac:spMkLst>
        </pc:spChg>
        <pc:spChg chg="add mod">
          <ac:chgData name="Samantha Z. Simard" userId="S::ssimard@calpoly.edu::ce8d561b-0fb7-4764-ba09-f061887a1570" providerId="AD" clId="Web-{B74BBF16-9644-B2F7-A216-5C484D552B7D}" dt="2024-11-14T16:34:56.931" v="84" actId="20577"/>
          <ac:spMkLst>
            <pc:docMk/>
            <pc:sldMk cId="1893426025" sldId="950"/>
            <ac:spMk id="11" creationId="{3425BA18-BCE2-256E-1CBA-082EF22CD18D}"/>
          </ac:spMkLst>
        </pc:spChg>
        <pc:graphicFrameChg chg="del mod modGraphic">
          <ac:chgData name="Samantha Z. Simard" userId="S::ssimard@calpoly.edu::ce8d561b-0fb7-4764-ba09-f061887a1570" providerId="AD" clId="Web-{B74BBF16-9644-B2F7-A216-5C484D552B7D}" dt="2024-11-14T16:32:39.661" v="44"/>
          <ac:graphicFrameMkLst>
            <pc:docMk/>
            <pc:sldMk cId="1893426025" sldId="950"/>
            <ac:graphicFrameMk id="7" creationId="{1B1F1385-D3D3-D974-86A2-682F30785E91}"/>
          </ac:graphicFrameMkLst>
        </pc:graphicFrameChg>
        <pc:picChg chg="del">
          <ac:chgData name="Samantha Z. Simard" userId="S::ssimard@calpoly.edu::ce8d561b-0fb7-4764-ba09-f061887a1570" providerId="AD" clId="Web-{B74BBF16-9644-B2F7-A216-5C484D552B7D}" dt="2024-11-14T16:32:41.442" v="45"/>
          <ac:picMkLst>
            <pc:docMk/>
            <pc:sldMk cId="1893426025" sldId="950"/>
            <ac:picMk id="10" creationId="{BA900FDC-C009-9A2F-3C58-67FB63555B12}"/>
          </ac:picMkLst>
        </pc:picChg>
        <pc:picChg chg="add mod">
          <ac:chgData name="Samantha Z. Simard" userId="S::ssimard@calpoly.edu::ce8d561b-0fb7-4764-ba09-f061887a1570" providerId="AD" clId="Web-{B74BBF16-9644-B2F7-A216-5C484D552B7D}" dt="2024-11-14T16:34:45.900" v="82" actId="1076"/>
          <ac:picMkLst>
            <pc:docMk/>
            <pc:sldMk cId="1893426025" sldId="950"/>
            <ac:picMk id="12" creationId="{3085D036-CF66-87AD-6ED1-1D5DD20D5B6F}"/>
          </ac:picMkLst>
        </pc:picChg>
        <pc:picChg chg="add mod">
          <ac:chgData name="Samantha Z. Simard" userId="S::ssimard@calpoly.edu::ce8d561b-0fb7-4764-ba09-f061887a1570" providerId="AD" clId="Web-{B74BBF16-9644-B2F7-A216-5C484D552B7D}" dt="2024-11-14T16:35:01.322" v="86" actId="1076"/>
          <ac:picMkLst>
            <pc:docMk/>
            <pc:sldMk cId="1893426025" sldId="950"/>
            <ac:picMk id="13" creationId="{280ADC36-7B38-1B32-9EE6-F8BBF38895CE}"/>
          </ac:picMkLst>
        </pc:picChg>
        <pc:picChg chg="del">
          <ac:chgData name="Samantha Z. Simard" userId="S::ssimard@calpoly.edu::ce8d561b-0fb7-4764-ba09-f061887a1570" providerId="AD" clId="Web-{B74BBF16-9644-B2F7-A216-5C484D552B7D}" dt="2024-11-14T16:32:14.363" v="33"/>
          <ac:picMkLst>
            <pc:docMk/>
            <pc:sldMk cId="1893426025" sldId="950"/>
            <ac:picMk id="13314" creationId="{149AC4E8-DBDA-C7C5-10AC-8C564BBC5F3B}"/>
          </ac:picMkLst>
        </pc:picChg>
      </pc:sldChg>
      <pc:sldChg chg="ord">
        <pc:chgData name="Samantha Z. Simard" userId="S::ssimard@calpoly.edu::ce8d561b-0fb7-4764-ba09-f061887a1570" providerId="AD" clId="Web-{B74BBF16-9644-B2F7-A216-5C484D552B7D}" dt="2024-11-14T16:36:07.512" v="101"/>
        <pc:sldMkLst>
          <pc:docMk/>
          <pc:sldMk cId="1243568047" sldId="951"/>
        </pc:sldMkLst>
      </pc:sldChg>
      <pc:sldChg chg="ord">
        <pc:chgData name="Samantha Z. Simard" userId="S::ssimard@calpoly.edu::ce8d561b-0fb7-4764-ba09-f061887a1570" providerId="AD" clId="Web-{B74BBF16-9644-B2F7-A216-5C484D552B7D}" dt="2024-11-14T16:36:16.731" v="102"/>
        <pc:sldMkLst>
          <pc:docMk/>
          <pc:sldMk cId="4217110869" sldId="955"/>
        </pc:sldMkLst>
      </pc:sldChg>
      <pc:sldChg chg="ord">
        <pc:chgData name="Samantha Z. Simard" userId="S::ssimard@calpoly.edu::ce8d561b-0fb7-4764-ba09-f061887a1570" providerId="AD" clId="Web-{B74BBF16-9644-B2F7-A216-5C484D552B7D}" dt="2024-11-14T16:36:25.106" v="103"/>
        <pc:sldMkLst>
          <pc:docMk/>
          <pc:sldMk cId="3363347498" sldId="956"/>
        </pc:sldMkLst>
      </pc:sldChg>
      <pc:sldChg chg="addSp delSp modSp ord">
        <pc:chgData name="Samantha Z. Simard" userId="S::ssimard@calpoly.edu::ce8d561b-0fb7-4764-ba09-f061887a1570" providerId="AD" clId="Web-{B74BBF16-9644-B2F7-A216-5C484D552B7D}" dt="2024-11-14T16:36:48.217" v="108"/>
        <pc:sldMkLst>
          <pc:docMk/>
          <pc:sldMk cId="2283742836" sldId="957"/>
        </pc:sldMkLst>
        <pc:picChg chg="add del mod">
          <ac:chgData name="Samantha Z. Simard" userId="S::ssimard@calpoly.edu::ce8d561b-0fb7-4764-ba09-f061887a1570" providerId="AD" clId="Web-{B74BBF16-9644-B2F7-A216-5C484D552B7D}" dt="2024-11-14T16:36:48.217" v="108"/>
          <ac:picMkLst>
            <pc:docMk/>
            <pc:sldMk cId="2283742836" sldId="957"/>
            <ac:picMk id="4" creationId="{14834C1A-9100-6E14-436B-C7E189391936}"/>
          </ac:picMkLst>
        </pc:picChg>
      </pc:sldChg>
      <pc:sldChg chg="add del replId">
        <pc:chgData name="Samantha Z. Simard" userId="S::ssimard@calpoly.edu::ce8d561b-0fb7-4764-ba09-f061887a1570" providerId="AD" clId="Web-{B74BBF16-9644-B2F7-A216-5C484D552B7D}" dt="2024-11-14T16:45:57.017" v="114"/>
        <pc:sldMkLst>
          <pc:docMk/>
          <pc:sldMk cId="145879771" sldId="958"/>
        </pc:sldMkLst>
      </pc:sldChg>
      <pc:sldChg chg="delSp modSp add replId delAnim">
        <pc:chgData name="Samantha Z. Simard" userId="S::ssimard@calpoly.edu::ce8d561b-0fb7-4764-ba09-f061887a1570" providerId="AD" clId="Web-{B74BBF16-9644-B2F7-A216-5C484D552B7D}" dt="2024-11-14T16:35:52.246" v="100" actId="20577"/>
        <pc:sldMkLst>
          <pc:docMk/>
          <pc:sldMk cId="2792811364" sldId="959"/>
        </pc:sldMkLst>
        <pc:spChg chg="mod">
          <ac:chgData name="Samantha Z. Simard" userId="S::ssimard@calpoly.edu::ce8d561b-0fb7-4764-ba09-f061887a1570" providerId="AD" clId="Web-{B74BBF16-9644-B2F7-A216-5C484D552B7D}" dt="2024-11-14T16:35:52.246" v="100" actId="20577"/>
          <ac:spMkLst>
            <pc:docMk/>
            <pc:sldMk cId="2792811364" sldId="959"/>
            <ac:spMk id="2" creationId="{8A340582-DB5D-4992-35B4-459338B7186E}"/>
          </ac:spMkLst>
        </pc:spChg>
        <pc:spChg chg="del">
          <ac:chgData name="Samantha Z. Simard" userId="S::ssimard@calpoly.edu::ce8d561b-0fb7-4764-ba09-f061887a1570" providerId="AD" clId="Web-{B74BBF16-9644-B2F7-A216-5C484D552B7D}" dt="2024-11-14T16:31:49.346" v="25"/>
          <ac:spMkLst>
            <pc:docMk/>
            <pc:sldMk cId="2792811364" sldId="959"/>
            <ac:spMk id="5" creationId="{E69E3F22-3409-73E8-1114-E88B13B4F4CB}"/>
          </ac:spMkLst>
        </pc:spChg>
        <pc:spChg chg="del">
          <ac:chgData name="Samantha Z. Simard" userId="S::ssimard@calpoly.edu::ce8d561b-0fb7-4764-ba09-f061887a1570" providerId="AD" clId="Web-{B74BBF16-9644-B2F7-A216-5C484D552B7D}" dt="2024-11-14T16:31:38.440" v="23"/>
          <ac:spMkLst>
            <pc:docMk/>
            <pc:sldMk cId="2792811364" sldId="959"/>
            <ac:spMk id="13" creationId="{3D8F30CD-234E-183B-7055-1755F452A1CB}"/>
          </ac:spMkLst>
        </pc:spChg>
        <pc:spChg chg="del">
          <ac:chgData name="Samantha Z. Simard" userId="S::ssimard@calpoly.edu::ce8d561b-0fb7-4764-ba09-f061887a1570" providerId="AD" clId="Web-{B74BBF16-9644-B2F7-A216-5C484D552B7D}" dt="2024-11-14T16:31:45.112" v="24"/>
          <ac:spMkLst>
            <pc:docMk/>
            <pc:sldMk cId="2792811364" sldId="959"/>
            <ac:spMk id="14" creationId="{283CA7EE-D3BF-7324-ECAF-A0EB4C549687}"/>
          </ac:spMkLst>
        </pc:spChg>
        <pc:spChg chg="del mod">
          <ac:chgData name="Samantha Z. Simard" userId="S::ssimard@calpoly.edu::ce8d561b-0fb7-4764-ba09-f061887a1570" providerId="AD" clId="Web-{B74BBF16-9644-B2F7-A216-5C484D552B7D}" dt="2024-11-14T16:31:54.065" v="27"/>
          <ac:spMkLst>
            <pc:docMk/>
            <pc:sldMk cId="2792811364" sldId="959"/>
            <ac:spMk id="15" creationId="{70DD0051-DDBC-D5D9-1EB7-2071EF285023}"/>
          </ac:spMkLst>
        </pc:spChg>
      </pc:sldChg>
      <pc:sldChg chg="modSp new del">
        <pc:chgData name="Samantha Z. Simard" userId="S::ssimard@calpoly.edu::ce8d561b-0fb7-4764-ba09-f061887a1570" providerId="AD" clId="Web-{B74BBF16-9644-B2F7-A216-5C484D552B7D}" dt="2024-11-14T16:37:02.295" v="111"/>
        <pc:sldMkLst>
          <pc:docMk/>
          <pc:sldMk cId="4024207542" sldId="960"/>
        </pc:sldMkLst>
        <pc:spChg chg="mod">
          <ac:chgData name="Samantha Z. Simard" userId="S::ssimard@calpoly.edu::ce8d561b-0fb7-4764-ba09-f061887a1570" providerId="AD" clId="Web-{B74BBF16-9644-B2F7-A216-5C484D552B7D}" dt="2024-11-14T16:36:36.232" v="106" actId="20577"/>
          <ac:spMkLst>
            <pc:docMk/>
            <pc:sldMk cId="4024207542" sldId="960"/>
            <ac:spMk id="2" creationId="{F1B8B506-54BA-D9D4-4445-5ACF3078A489}"/>
          </ac:spMkLst>
        </pc:spChg>
      </pc:sldChg>
      <pc:sldChg chg="addSp delSp modSp add replId addAnim">
        <pc:chgData name="Samantha Z. Simard" userId="S::ssimard@calpoly.edu::ce8d561b-0fb7-4764-ba09-f061887a1570" providerId="AD" clId="Web-{B74BBF16-9644-B2F7-A216-5C484D552B7D}" dt="2024-11-14T16:52:55.345" v="273" actId="1076"/>
        <pc:sldMkLst>
          <pc:docMk/>
          <pc:sldMk cId="21445853" sldId="961"/>
        </pc:sldMkLst>
        <pc:spChg chg="mod">
          <ac:chgData name="Samantha Z. Simard" userId="S::ssimard@calpoly.edu::ce8d561b-0fb7-4764-ba09-f061887a1570" providerId="AD" clId="Web-{B74BBF16-9644-B2F7-A216-5C484D552B7D}" dt="2024-11-14T16:37:00.186" v="110" actId="20577"/>
          <ac:spMkLst>
            <pc:docMk/>
            <pc:sldMk cId="21445853" sldId="961"/>
            <ac:spMk id="2" creationId="{8A340582-DB5D-4992-35B4-459338B7186E}"/>
          </ac:spMkLst>
        </pc:spChg>
        <pc:spChg chg="add mod">
          <ac:chgData name="Samantha Z. Simard" userId="S::ssimard@calpoly.edu::ce8d561b-0fb7-4764-ba09-f061887a1570" providerId="AD" clId="Web-{B74BBF16-9644-B2F7-A216-5C484D552B7D}" dt="2024-11-14T16:52:53.157" v="272" actId="1076"/>
          <ac:spMkLst>
            <pc:docMk/>
            <pc:sldMk cId="21445853" sldId="961"/>
            <ac:spMk id="9" creationId="{C2EBC3BA-8842-1629-CE68-DCFE0E4FF476}"/>
          </ac:spMkLst>
        </pc:spChg>
        <pc:spChg chg="add mod">
          <ac:chgData name="Samantha Z. Simard" userId="S::ssimard@calpoly.edu::ce8d561b-0fb7-4764-ba09-f061887a1570" providerId="AD" clId="Web-{B74BBF16-9644-B2F7-A216-5C484D552B7D}" dt="2024-11-14T16:52:50.157" v="271" actId="1076"/>
          <ac:spMkLst>
            <pc:docMk/>
            <pc:sldMk cId="21445853" sldId="961"/>
            <ac:spMk id="10" creationId="{95F1EB59-6B34-8BA8-0DDE-D1514660DEDA}"/>
          </ac:spMkLst>
        </pc:spChg>
        <pc:picChg chg="add del mod">
          <ac:chgData name="Samantha Z. Simard" userId="S::ssimard@calpoly.edu::ce8d561b-0fb7-4764-ba09-f061887a1570" providerId="AD" clId="Web-{B74BBF16-9644-B2F7-A216-5C484D552B7D}" dt="2024-11-14T16:46:13.002" v="118"/>
          <ac:picMkLst>
            <pc:docMk/>
            <pc:sldMk cId="21445853" sldId="961"/>
            <ac:picMk id="5" creationId="{943ADBCC-EEFE-9741-9397-F54A0714308D}"/>
          </ac:picMkLst>
        </pc:picChg>
        <pc:picChg chg="add mod">
          <ac:chgData name="Samantha Z. Simard" userId="S::ssimard@calpoly.edu::ce8d561b-0fb7-4764-ba09-f061887a1570" providerId="AD" clId="Web-{B74BBF16-9644-B2F7-A216-5C484D552B7D}" dt="2024-11-14T16:52:46.251" v="270" actId="1076"/>
          <ac:picMkLst>
            <pc:docMk/>
            <pc:sldMk cId="21445853" sldId="961"/>
            <ac:picMk id="7" creationId="{8548BEA3-6C05-C5EC-E635-90E4CF236230}"/>
          </ac:picMkLst>
        </pc:picChg>
        <pc:picChg chg="add mod">
          <ac:chgData name="Samantha Z. Simard" userId="S::ssimard@calpoly.edu::ce8d561b-0fb7-4764-ba09-f061887a1570" providerId="AD" clId="Web-{B74BBF16-9644-B2F7-A216-5C484D552B7D}" dt="2024-11-14T16:52:55.345" v="273" actId="1076"/>
          <ac:picMkLst>
            <pc:docMk/>
            <pc:sldMk cId="21445853" sldId="961"/>
            <ac:picMk id="12" creationId="{7115150C-E6F3-EEE0-0380-A6BCF02F1EA1}"/>
          </ac:picMkLst>
        </pc:picChg>
      </pc:sldChg>
    </pc:docChg>
  </pc:docChgLst>
  <pc:docChgLst>
    <pc:chgData name="Samantha Z. Simard" userId="ce8d561b-0fb7-4764-ba09-f061887a1570" providerId="ADAL" clId="{03C9B5F5-5E34-8240-BE60-8BE6C17275D3}"/>
    <pc:docChg chg="custSel addSld modSld">
      <pc:chgData name="Samantha Z. Simard" userId="ce8d561b-0fb7-4764-ba09-f061887a1570" providerId="ADAL" clId="{03C9B5F5-5E34-8240-BE60-8BE6C17275D3}" dt="2024-11-14T17:04:00.446" v="291" actId="1076"/>
      <pc:docMkLst>
        <pc:docMk/>
      </pc:docMkLst>
      <pc:sldChg chg="modSp">
        <pc:chgData name="Samantha Z. Simard" userId="ce8d561b-0fb7-4764-ba09-f061887a1570" providerId="ADAL" clId="{03C9B5F5-5E34-8240-BE60-8BE6C17275D3}" dt="2024-11-14T16:54:10.053" v="48" actId="20577"/>
        <pc:sldMkLst>
          <pc:docMk/>
          <pc:sldMk cId="2788688606" sldId="940"/>
        </pc:sldMkLst>
        <pc:spChg chg="mod">
          <ac:chgData name="Samantha Z. Simard" userId="ce8d561b-0fb7-4764-ba09-f061887a1570" providerId="ADAL" clId="{03C9B5F5-5E34-8240-BE60-8BE6C17275D3}" dt="2024-11-14T16:54:10.053" v="48" actId="20577"/>
          <ac:spMkLst>
            <pc:docMk/>
            <pc:sldMk cId="2788688606" sldId="940"/>
            <ac:spMk id="5" creationId="{E69E3F22-3409-73E8-1114-E88B13B4F4CB}"/>
          </ac:spMkLst>
        </pc:spChg>
      </pc:sldChg>
      <pc:sldChg chg="modSp modAnim">
        <pc:chgData name="Samantha Z. Simard" userId="ce8d561b-0fb7-4764-ba09-f061887a1570" providerId="ADAL" clId="{03C9B5F5-5E34-8240-BE60-8BE6C17275D3}" dt="2024-11-14T17:00:34.829" v="155"/>
        <pc:sldMkLst>
          <pc:docMk/>
          <pc:sldMk cId="1893426025" sldId="950"/>
        </pc:sldMkLst>
        <pc:spChg chg="mod">
          <ac:chgData name="Samantha Z. Simard" userId="ce8d561b-0fb7-4764-ba09-f061887a1570" providerId="ADAL" clId="{03C9B5F5-5E34-8240-BE60-8BE6C17275D3}" dt="2024-11-14T16:57:21.571" v="144" actId="20577"/>
          <ac:spMkLst>
            <pc:docMk/>
            <pc:sldMk cId="1893426025" sldId="950"/>
            <ac:spMk id="11" creationId="{3425BA18-BCE2-256E-1CBA-082EF22CD18D}"/>
          </ac:spMkLst>
        </pc:spChg>
      </pc:sldChg>
      <pc:sldChg chg="modSp mod">
        <pc:chgData name="Samantha Z. Simard" userId="ce8d561b-0fb7-4764-ba09-f061887a1570" providerId="ADAL" clId="{03C9B5F5-5E34-8240-BE60-8BE6C17275D3}" dt="2024-11-14T16:54:25.641" v="52" actId="20577"/>
        <pc:sldMkLst>
          <pc:docMk/>
          <pc:sldMk cId="1243568047" sldId="951"/>
        </pc:sldMkLst>
        <pc:spChg chg="mod">
          <ac:chgData name="Samantha Z. Simard" userId="ce8d561b-0fb7-4764-ba09-f061887a1570" providerId="ADAL" clId="{03C9B5F5-5E34-8240-BE60-8BE6C17275D3}" dt="2024-11-14T16:54:25.641" v="52" actId="20577"/>
          <ac:spMkLst>
            <pc:docMk/>
            <pc:sldMk cId="1243568047" sldId="951"/>
            <ac:spMk id="2" creationId="{8A340582-DB5D-4992-35B4-459338B7186E}"/>
          </ac:spMkLst>
        </pc:spChg>
      </pc:sldChg>
      <pc:sldChg chg="modSp mod">
        <pc:chgData name="Samantha Z. Simard" userId="ce8d561b-0fb7-4764-ba09-f061887a1570" providerId="ADAL" clId="{03C9B5F5-5E34-8240-BE60-8BE6C17275D3}" dt="2024-11-14T16:54:49.748" v="53" actId="1076"/>
        <pc:sldMkLst>
          <pc:docMk/>
          <pc:sldMk cId="2283742836" sldId="957"/>
        </pc:sldMkLst>
        <pc:spChg chg="mod">
          <ac:chgData name="Samantha Z. Simard" userId="ce8d561b-0fb7-4764-ba09-f061887a1570" providerId="ADAL" clId="{03C9B5F5-5E34-8240-BE60-8BE6C17275D3}" dt="2024-11-14T16:54:49.748" v="53" actId="1076"/>
          <ac:spMkLst>
            <pc:docMk/>
            <pc:sldMk cId="2283742836" sldId="957"/>
            <ac:spMk id="5" creationId="{F2DBD1DD-7AAC-2876-2948-6B83054A8389}"/>
          </ac:spMkLst>
        </pc:spChg>
      </pc:sldChg>
      <pc:sldChg chg="modSp mod">
        <pc:chgData name="Samantha Z. Simard" userId="ce8d561b-0fb7-4764-ba09-f061887a1570" providerId="ADAL" clId="{03C9B5F5-5E34-8240-BE60-8BE6C17275D3}" dt="2024-11-14T17:04:00.446" v="291" actId="1076"/>
        <pc:sldMkLst>
          <pc:docMk/>
          <pc:sldMk cId="2792811364" sldId="959"/>
        </pc:sldMkLst>
        <pc:spChg chg="mod">
          <ac:chgData name="Samantha Z. Simard" userId="ce8d561b-0fb7-4764-ba09-f061887a1570" providerId="ADAL" clId="{03C9B5F5-5E34-8240-BE60-8BE6C17275D3}" dt="2024-11-14T17:04:00.446" v="291" actId="1076"/>
          <ac:spMkLst>
            <pc:docMk/>
            <pc:sldMk cId="2792811364" sldId="959"/>
            <ac:spMk id="2" creationId="{8A340582-DB5D-4992-35B4-459338B7186E}"/>
          </ac:spMkLst>
        </pc:spChg>
      </pc:sldChg>
      <pc:sldChg chg="modAnim">
        <pc:chgData name="Samantha Z. Simard" userId="ce8d561b-0fb7-4764-ba09-f061887a1570" providerId="ADAL" clId="{03C9B5F5-5E34-8240-BE60-8BE6C17275D3}" dt="2024-11-14T16:55:03.786" v="54"/>
        <pc:sldMkLst>
          <pc:docMk/>
          <pc:sldMk cId="21445853" sldId="961"/>
        </pc:sldMkLst>
      </pc:sldChg>
      <pc:sldChg chg="addSp delSp modSp add mod delAnim modAnim">
        <pc:chgData name="Samantha Z. Simard" userId="ce8d561b-0fb7-4764-ba09-f061887a1570" providerId="ADAL" clId="{03C9B5F5-5E34-8240-BE60-8BE6C17275D3}" dt="2024-11-14T17:03:30.161" v="288" actId="1076"/>
        <pc:sldMkLst>
          <pc:docMk/>
          <pc:sldMk cId="1586996082" sldId="962"/>
        </pc:sldMkLst>
        <pc:spChg chg="mod">
          <ac:chgData name="Samantha Z. Simard" userId="ce8d561b-0fb7-4764-ba09-f061887a1570" providerId="ADAL" clId="{03C9B5F5-5E34-8240-BE60-8BE6C17275D3}" dt="2024-11-14T16:55:57.317" v="101" actId="20577"/>
          <ac:spMkLst>
            <pc:docMk/>
            <pc:sldMk cId="1586996082" sldId="962"/>
            <ac:spMk id="2" creationId="{8A340582-DB5D-4992-35B4-459338B7186E}"/>
          </ac:spMkLst>
        </pc:spChg>
        <pc:spChg chg="mod">
          <ac:chgData name="Samantha Z. Simard" userId="ce8d561b-0fb7-4764-ba09-f061887a1570" providerId="ADAL" clId="{03C9B5F5-5E34-8240-BE60-8BE6C17275D3}" dt="2024-11-14T17:02:02.513" v="167" actId="1076"/>
          <ac:spMkLst>
            <pc:docMk/>
            <pc:sldMk cId="1586996082" sldId="962"/>
            <ac:spMk id="3" creationId="{4F59F9D0-9914-06DA-EAB6-96D71F223F35}"/>
          </ac:spMkLst>
        </pc:spChg>
        <pc:spChg chg="add mod">
          <ac:chgData name="Samantha Z. Simard" userId="ce8d561b-0fb7-4764-ba09-f061887a1570" providerId="ADAL" clId="{03C9B5F5-5E34-8240-BE60-8BE6C17275D3}" dt="2024-11-14T17:03:04.614" v="284" actId="20577"/>
          <ac:spMkLst>
            <pc:docMk/>
            <pc:sldMk cId="1586996082" sldId="962"/>
            <ac:spMk id="4" creationId="{D183ED76-AA28-ACBF-7CB6-830C1C35FC01}"/>
          </ac:spMkLst>
        </pc:spChg>
        <pc:spChg chg="mod">
          <ac:chgData name="Samantha Z. Simard" userId="ce8d561b-0fb7-4764-ba09-f061887a1570" providerId="ADAL" clId="{03C9B5F5-5E34-8240-BE60-8BE6C17275D3}" dt="2024-11-14T17:02:05.722" v="168" actId="1076"/>
          <ac:spMkLst>
            <pc:docMk/>
            <pc:sldMk cId="1586996082" sldId="962"/>
            <ac:spMk id="6" creationId="{DA6A3E2F-4E03-C1BB-CFE1-E07E9642D18C}"/>
          </ac:spMkLst>
        </pc:spChg>
        <pc:spChg chg="mod">
          <ac:chgData name="Samantha Z. Simard" userId="ce8d561b-0fb7-4764-ba09-f061887a1570" providerId="ADAL" clId="{03C9B5F5-5E34-8240-BE60-8BE6C17275D3}" dt="2024-11-14T17:03:30.161" v="288" actId="1076"/>
          <ac:spMkLst>
            <pc:docMk/>
            <pc:sldMk cId="1586996082" sldId="962"/>
            <ac:spMk id="9" creationId="{7EBB5BD6-13D4-C88A-098D-EDD8839CF047}"/>
          </ac:spMkLst>
        </pc:spChg>
        <pc:spChg chg="del mod">
          <ac:chgData name="Samantha Z. Simard" userId="ce8d561b-0fb7-4764-ba09-f061887a1570" providerId="ADAL" clId="{03C9B5F5-5E34-8240-BE60-8BE6C17275D3}" dt="2024-11-14T16:56:04.357" v="105"/>
          <ac:spMkLst>
            <pc:docMk/>
            <pc:sldMk cId="1586996082" sldId="962"/>
            <ac:spMk id="11" creationId="{3425BA18-BCE2-256E-1CBA-082EF22CD18D}"/>
          </ac:spMkLst>
        </pc:spChg>
        <pc:picChg chg="del">
          <ac:chgData name="Samantha Z. Simard" userId="ce8d561b-0fb7-4764-ba09-f061887a1570" providerId="ADAL" clId="{03C9B5F5-5E34-8240-BE60-8BE6C17275D3}" dt="2024-11-14T16:56:02.615" v="103" actId="478"/>
          <ac:picMkLst>
            <pc:docMk/>
            <pc:sldMk cId="1586996082" sldId="962"/>
            <ac:picMk id="12" creationId="{3085D036-CF66-87AD-6ED1-1D5DD20D5B6F}"/>
          </ac:picMkLst>
        </pc:picChg>
        <pc:picChg chg="del">
          <ac:chgData name="Samantha Z. Simard" userId="ce8d561b-0fb7-4764-ba09-f061887a1570" providerId="ADAL" clId="{03C9B5F5-5E34-8240-BE60-8BE6C17275D3}" dt="2024-11-14T16:57:34.948" v="145" actId="478"/>
          <ac:picMkLst>
            <pc:docMk/>
            <pc:sldMk cId="1586996082" sldId="962"/>
            <ac:picMk id="13" creationId="{280ADC36-7B38-1B32-9EE6-F8BBF38895CE}"/>
          </ac:picMkLst>
        </pc:picChg>
        <pc:picChg chg="add del mod">
          <ac:chgData name="Samantha Z. Simard" userId="ce8d561b-0fb7-4764-ba09-f061887a1570" providerId="ADAL" clId="{03C9B5F5-5E34-8240-BE60-8BE6C17275D3}" dt="2024-11-14T17:01:37.126" v="160" actId="478"/>
          <ac:picMkLst>
            <pc:docMk/>
            <pc:sldMk cId="1586996082" sldId="962"/>
            <ac:picMk id="1026" creationId="{D45A7926-CF5B-81AD-95AD-9871B4471551}"/>
          </ac:picMkLst>
        </pc:picChg>
        <pc:picChg chg="add mod">
          <ac:chgData name="Samantha Z. Simard" userId="ce8d561b-0fb7-4764-ba09-f061887a1570" providerId="ADAL" clId="{03C9B5F5-5E34-8240-BE60-8BE6C17275D3}" dt="2024-11-14T17:01:49.029" v="164" actId="1076"/>
          <ac:picMkLst>
            <pc:docMk/>
            <pc:sldMk cId="1586996082" sldId="962"/>
            <ac:picMk id="1028" creationId="{E017EC32-2EDF-DA4C-41DE-E4077B2582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9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1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3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52F7-81F5-494B-B28E-85833489C63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957C-70BD-4242-9350-63A4F6620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52F7-81F5-494B-B28E-85833489C634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957C-70BD-4242-9350-63A4F6620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3D2BB7B8-00CE-4598-8B20-A60A3580D465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3325101" y="3270391"/>
            <a:ext cx="6912711" cy="262508"/>
          </a:xfrm>
          <a:custGeom>
            <a:avLst/>
            <a:gdLst/>
            <a:ahLst/>
            <a:cxnLst>
              <a:cxn ang="0">
                <a:pos x="480" y="507"/>
              </a:cxn>
              <a:cxn ang="0">
                <a:pos x="0" y="603"/>
              </a:cxn>
              <a:cxn ang="0">
                <a:pos x="0" y="0"/>
              </a:cxn>
              <a:cxn ang="0">
                <a:pos x="5792" y="0"/>
              </a:cxn>
              <a:cxn ang="0">
                <a:pos x="5776" y="780"/>
              </a:cxn>
              <a:cxn ang="0">
                <a:pos x="4924" y="763"/>
              </a:cxn>
              <a:cxn ang="0">
                <a:pos x="3948" y="655"/>
              </a:cxn>
              <a:cxn ang="0">
                <a:pos x="2680" y="507"/>
              </a:cxn>
              <a:cxn ang="0">
                <a:pos x="1560" y="430"/>
              </a:cxn>
              <a:cxn ang="0">
                <a:pos x="1208" y="438"/>
              </a:cxn>
              <a:cxn ang="0">
                <a:pos x="480" y="507"/>
              </a:cxn>
            </a:cxnLst>
            <a:rect l="0" t="0" r="r" b="b"/>
            <a:pathLst>
              <a:path w="5792" h="789">
                <a:moveTo>
                  <a:pt x="480" y="507"/>
                </a:moveTo>
                <a:cubicBezTo>
                  <a:pt x="279" y="535"/>
                  <a:pt x="84" y="581"/>
                  <a:pt x="0" y="603"/>
                </a:cubicBezTo>
                <a:cubicBezTo>
                  <a:pt x="0" y="256"/>
                  <a:pt x="0" y="217"/>
                  <a:pt x="0" y="0"/>
                </a:cubicBezTo>
                <a:cubicBezTo>
                  <a:pt x="1200" y="0"/>
                  <a:pt x="2104" y="0"/>
                  <a:pt x="5792" y="0"/>
                </a:cubicBezTo>
                <a:cubicBezTo>
                  <a:pt x="5792" y="507"/>
                  <a:pt x="5776" y="451"/>
                  <a:pt x="5776" y="780"/>
                </a:cubicBezTo>
                <a:cubicBezTo>
                  <a:pt x="5544" y="789"/>
                  <a:pt x="5304" y="789"/>
                  <a:pt x="4924" y="763"/>
                </a:cubicBezTo>
                <a:cubicBezTo>
                  <a:pt x="4544" y="737"/>
                  <a:pt x="4323" y="694"/>
                  <a:pt x="3948" y="655"/>
                </a:cubicBezTo>
                <a:cubicBezTo>
                  <a:pt x="3456" y="594"/>
                  <a:pt x="3080" y="551"/>
                  <a:pt x="2680" y="507"/>
                </a:cubicBezTo>
                <a:cubicBezTo>
                  <a:pt x="2280" y="464"/>
                  <a:pt x="1720" y="430"/>
                  <a:pt x="1560" y="430"/>
                </a:cubicBezTo>
                <a:cubicBezTo>
                  <a:pt x="1400" y="430"/>
                  <a:pt x="1388" y="430"/>
                  <a:pt x="1208" y="438"/>
                </a:cubicBezTo>
                <a:cubicBezTo>
                  <a:pt x="1028" y="447"/>
                  <a:pt x="681" y="480"/>
                  <a:pt x="480" y="507"/>
                </a:cubicBezTo>
                <a:close/>
              </a:path>
            </a:pathLst>
          </a:custGeom>
          <a:solidFill>
            <a:srgbClr val="B60001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>
            <a:lvl1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59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F718A15-785B-4D6F-8C81-602B883D90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0633" y="6239932"/>
            <a:ext cx="1855435" cy="49847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17D36D-D404-4082-97BC-5539D9770A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353800" y="6209770"/>
            <a:ext cx="61166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FC9EC-BD51-E125-A921-8271D56FD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28" y="637454"/>
            <a:ext cx="11510817" cy="2422237"/>
          </a:xfrm>
        </p:spPr>
        <p:txBody>
          <a:bodyPr>
            <a:normAutofit/>
          </a:bodyPr>
          <a:lstStyle/>
          <a:p>
            <a:r>
              <a:rPr lang="en-US" sz="4400">
                <a:latin typeface="Times New Roman"/>
                <a:cs typeface="Times New Roman"/>
              </a:rPr>
              <a:t>Optimal Planting Date and Chilling for Plug Planted Strawberries in the California Central Coast Region</a:t>
            </a:r>
            <a:endParaRPr lang="en-US" sz="440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623067A-D38E-1947-0BB0-8CAABC50F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3414"/>
            <a:ext cx="9144000" cy="1334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Samantha Simard</a:t>
            </a:r>
            <a:endParaRPr lang="en-US"/>
          </a:p>
          <a:p>
            <a:r>
              <a:rPr lang="en-US" sz="2000">
                <a:latin typeface="Times New Roman"/>
                <a:cs typeface="Times New Roman"/>
              </a:rPr>
              <a:t>Cal Poly Strawberry Center Research Associate</a:t>
            </a:r>
          </a:p>
        </p:txBody>
      </p:sp>
    </p:spTree>
    <p:extLst>
      <p:ext uri="{BB962C8B-B14F-4D97-AF65-F5344CB8AC3E}">
        <p14:creationId xmlns:p14="http://schemas.microsoft.com/office/powerpoint/2010/main" val="295253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582-DB5D-4992-35B4-459338B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65" y="120690"/>
            <a:ext cx="8709454" cy="1044575"/>
          </a:xfrm>
        </p:spPr>
        <p:txBody>
          <a:bodyPr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Year 3- Chilling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9D0-9914-06DA-EAB6-96D71F22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140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8548BEA3-6C05-C5EC-E635-90E4CF23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17" y="3599567"/>
            <a:ext cx="3793398" cy="2972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EBC3BA-8842-1629-CE68-DCFE0E4FF476}"/>
              </a:ext>
            </a:extLst>
          </p:cNvPr>
          <p:cNvSpPr txBox="1"/>
          <p:nvPr/>
        </p:nvSpPr>
        <p:spPr>
          <a:xfrm>
            <a:off x="619234" y="1714533"/>
            <a:ext cx="51536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Replicating the trial conducted in year 2</a:t>
            </a:r>
          </a:p>
          <a:p>
            <a:endParaRPr lang="en-US" sz="2000">
              <a:latin typeface="Times New Roman"/>
              <a:cs typeface="Times New Roman"/>
            </a:endParaRPr>
          </a:p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1EB59-6B34-8BA8-0DDE-D1514660DEDA}"/>
              </a:ext>
            </a:extLst>
          </p:cNvPr>
          <p:cNvSpPr txBox="1"/>
          <p:nvPr/>
        </p:nvSpPr>
        <p:spPr>
          <a:xfrm>
            <a:off x="840841" y="3698354"/>
            <a:ext cx="31925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  <a:ea typeface="Calibri"/>
                <a:cs typeface="Calibri"/>
              </a:rPr>
              <a:t>Adding a bareroot treatment sourced from California nursery</a:t>
            </a:r>
          </a:p>
        </p:txBody>
      </p:sp>
      <p:pic>
        <p:nvPicPr>
          <p:cNvPr id="12" name="Picture 11" descr="A person and person working in a field&#10;&#10;Description automatically generated">
            <a:extLst>
              <a:ext uri="{FF2B5EF4-FFF2-40B4-BE49-F238E27FC236}">
                <a16:creationId xmlns:a16="http://schemas.microsoft.com/office/drawing/2014/main" id="{7115150C-E6F3-EEE0-0380-A6BCF02F1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041" y="769387"/>
            <a:ext cx="4006131" cy="26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270C-DFC6-5410-962B-412E0B81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66" y="86345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Times"/>
                <a:cs typeface="Time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F787A-50FB-BAE8-0D87-64A58C3DC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597"/>
            <a:ext cx="562639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80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735F7-53D5-487F-1398-6AED32D0EE4B}"/>
              </a:ext>
            </a:extLst>
          </p:cNvPr>
          <p:cNvSpPr txBox="1"/>
          <p:nvPr/>
        </p:nvSpPr>
        <p:spPr>
          <a:xfrm>
            <a:off x="1602846" y="788285"/>
            <a:ext cx="84477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latin typeface="Times New Roman"/>
                <a:ea typeface="Calibri"/>
                <a:cs typeface="Calibri"/>
              </a:rPr>
              <a:t>Thank you </a:t>
            </a:r>
          </a:p>
          <a:p>
            <a:pPr algn="ctr"/>
            <a:endParaRPr lang="en-US" sz="5400">
              <a:latin typeface="Times New Roman"/>
              <a:ea typeface="Calibri"/>
              <a:cs typeface="Calibri"/>
            </a:endParaRPr>
          </a:p>
          <a:p>
            <a:endParaRPr lang="en-US" sz="5400">
              <a:latin typeface="Times New Roman"/>
              <a:ea typeface="Calibri"/>
              <a:cs typeface="Calibri"/>
            </a:endParaRPr>
          </a:p>
          <a:p>
            <a:pPr algn="ctr"/>
            <a:r>
              <a:rPr lang="en-US" sz="5400">
                <a:latin typeface="Times New Roman"/>
                <a:ea typeface="Calibri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906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582-DB5D-4992-35B4-459338B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65" y="120690"/>
            <a:ext cx="8709454" cy="1044575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Objectives-Planting date and chilling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9D0-9914-06DA-EAB6-96D71F22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140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F30CD-234E-183B-7055-1755F452A1CB}"/>
              </a:ext>
            </a:extLst>
          </p:cNvPr>
          <p:cNvSpPr txBox="1"/>
          <p:nvPr/>
        </p:nvSpPr>
        <p:spPr>
          <a:xfrm>
            <a:off x="1156292" y="1296822"/>
            <a:ext cx="95167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Year 1(22-23): Determine the effect of planting date on yield of ‘Monterey’ and ‘Fronteras’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CA7EE-D3BF-7324-ECAF-A0EB4C549687}"/>
              </a:ext>
            </a:extLst>
          </p:cNvPr>
          <p:cNvSpPr txBox="1"/>
          <p:nvPr/>
        </p:nvSpPr>
        <p:spPr>
          <a:xfrm>
            <a:off x="1156292" y="2297700"/>
            <a:ext cx="1031101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Year 2 (23-24): Determine the effect of chilling treatment on yield of ‘Monterey’ 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D0051-DDBC-D5D9-1EB7-2071EF285023}"/>
              </a:ext>
            </a:extLst>
          </p:cNvPr>
          <p:cNvSpPr txBox="1"/>
          <p:nvPr/>
        </p:nvSpPr>
        <p:spPr>
          <a:xfrm>
            <a:off x="1157519" y="5065225"/>
            <a:ext cx="9838379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Project-Long: Determine the feasibility of producing plug plants in controlled environment, shipping to California, and planting to produce fruit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E3F22-3409-73E8-1114-E88B13B4F4CB}"/>
              </a:ext>
            </a:extLst>
          </p:cNvPr>
          <p:cNvSpPr txBox="1"/>
          <p:nvPr/>
        </p:nvSpPr>
        <p:spPr>
          <a:xfrm>
            <a:off x="1155540" y="3132881"/>
            <a:ext cx="1063327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imes New Roman"/>
              </a:rPr>
              <a:t>Year 3 (24-25): Determine the effect of chilling treatment on yield of ‘Monterey’ </a:t>
            </a:r>
            <a:endParaRPr lang="en-US" sz="2400">
              <a:latin typeface="Times New Roman"/>
              <a:cs typeface="Times New Roman"/>
            </a:endParaRPr>
          </a:p>
          <a:p>
            <a:endParaRPr lang="en-US" sz="2400">
              <a:latin typeface="Times New Roman"/>
            </a:endParaRPr>
          </a:p>
          <a:p>
            <a:r>
              <a:rPr lang="en-US" sz="2400">
                <a:latin typeface="Times New Roman"/>
              </a:rPr>
              <a:t>                      Determine yield differences, if any, between plants 			  		 produced in controlled environments and plants produced in CA 		             nurseries</a:t>
            </a:r>
            <a:endParaRPr lang="en-US"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86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582-DB5D-4992-35B4-459338B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58307"/>
            <a:ext cx="8709454" cy="1044575"/>
          </a:xfrm>
        </p:spPr>
        <p:txBody>
          <a:bodyPr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Year 1 – Planting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9D0-9914-06DA-EAB6-96D71F22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8" y="2320729"/>
            <a:ext cx="6948481" cy="3140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Harvested twice weekly</a:t>
            </a:r>
          </a:p>
          <a:p>
            <a:pPr lvl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13 Apr through 10 Aug 2023</a:t>
            </a:r>
          </a:p>
          <a:p>
            <a:pPr lvl="1"/>
            <a:r>
              <a:rPr lang="en-US" sz="2000">
                <a:latin typeface="Times New Roman"/>
                <a:cs typeface="Times New Roman"/>
              </a:rPr>
              <a:t>Fruit weighed and counted</a:t>
            </a:r>
          </a:p>
          <a:p>
            <a:pPr lvl="1"/>
            <a:r>
              <a:rPr lang="en-US" sz="2000">
                <a:latin typeface="Times New Roman"/>
                <a:cs typeface="Times New Roman"/>
              </a:rPr>
              <a:t>Analyzed yield per plant</a:t>
            </a:r>
          </a:p>
          <a:p>
            <a:pPr lvl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6A3E2F-4E03-C1BB-CFE1-E07E9642D18C}"/>
              </a:ext>
            </a:extLst>
          </p:cNvPr>
          <p:cNvSpPr txBox="1">
            <a:spLocks/>
          </p:cNvSpPr>
          <p:nvPr/>
        </p:nvSpPr>
        <p:spPr>
          <a:xfrm>
            <a:off x="633418" y="4033685"/>
            <a:ext cx="4812592" cy="314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Weekly plant mortality counts</a:t>
            </a:r>
          </a:p>
          <a:p>
            <a:pPr lvl="1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Plated for disease screening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BB5BD6-13D4-C88A-098D-EDD8839CF047}"/>
              </a:ext>
            </a:extLst>
          </p:cNvPr>
          <p:cNvSpPr txBox="1">
            <a:spLocks/>
          </p:cNvSpPr>
          <p:nvPr/>
        </p:nvSpPr>
        <p:spPr>
          <a:xfrm>
            <a:off x="633418" y="4996986"/>
            <a:ext cx="4812592" cy="314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Recorded number of branch crowns at trial termination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5BA18-BCE2-256E-1CBA-082EF22CD18D}"/>
              </a:ext>
            </a:extLst>
          </p:cNvPr>
          <p:cNvSpPr txBox="1"/>
          <p:nvPr/>
        </p:nvSpPr>
        <p:spPr>
          <a:xfrm>
            <a:off x="636325" y="1388563"/>
            <a:ext cx="32653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latin typeface="Times New Roman"/>
                <a:ea typeface="Calibri" panose="020F0502020204030204"/>
                <a:cs typeface="Calibri" panose="020F0502020204030204"/>
              </a:rPr>
              <a:t>Planted 26 Oct, 9 Nov, 23 Nov</a:t>
            </a:r>
          </a:p>
        </p:txBody>
      </p:sp>
      <p:pic>
        <p:nvPicPr>
          <p:cNvPr id="12" name="Picture 11" descr="A graph of a number of months&#10;&#10;Description automatically generated with medium confidence">
            <a:extLst>
              <a:ext uri="{FF2B5EF4-FFF2-40B4-BE49-F238E27FC236}">
                <a16:creationId xmlns:a16="http://schemas.microsoft.com/office/drawing/2014/main" id="{3085D036-CF66-87AD-6ED1-1D5DD20D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33" y="1212541"/>
            <a:ext cx="6543675" cy="4095750"/>
          </a:xfrm>
          <a:prstGeom prst="rect">
            <a:avLst/>
          </a:prstGeom>
        </p:spPr>
      </p:pic>
      <p:pic>
        <p:nvPicPr>
          <p:cNvPr id="13" name="Picture 12" descr="A close-up of a calendar&#10;&#10;Description automatically generated">
            <a:extLst>
              <a:ext uri="{FF2B5EF4-FFF2-40B4-BE49-F238E27FC236}">
                <a16:creationId xmlns:a16="http://schemas.microsoft.com/office/drawing/2014/main" id="{280ADC36-7B38-1B32-9EE6-F8BBF388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146" y="1715512"/>
            <a:ext cx="1028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6" grpId="1" build="allAtOnce"/>
      <p:bldP spid="9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582-DB5D-4992-35B4-459338B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145" y="1506537"/>
            <a:ext cx="8709454" cy="1044575"/>
          </a:xfrm>
        </p:spPr>
        <p:txBody>
          <a:bodyPr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Year 2- Chilling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9D0-9914-06DA-EAB6-96D71F22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140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1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582-DB5D-4992-35B4-459338B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58307"/>
            <a:ext cx="8709454" cy="1044575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Methods: Chilling treatment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3040E-0628-8E38-65B7-FE8B2FDA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9" y="1253331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Cultivar: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‘Monterey’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Chilling hours: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Chilling temperature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39.2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°F (4 ° C)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Photoperiod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18 h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/>
                <a:cs typeface="Times New Roman"/>
              </a:rPr>
              <a:t>Fertigation</a:t>
            </a:r>
            <a:r>
              <a:rPr lang="en-US">
                <a:latin typeface="Times New Roman"/>
                <a:cs typeface="Times New Roman"/>
              </a:rPr>
              <a:t>: Bottle-fed with strawberry nutrient recipe 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Fertigation regime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Every other day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3" name="Picture 2" descr="A room with plants and a fan&#10;&#10;Description automatically generated with medium confidence">
            <a:extLst>
              <a:ext uri="{FF2B5EF4-FFF2-40B4-BE49-F238E27FC236}">
                <a16:creationId xmlns:a16="http://schemas.microsoft.com/office/drawing/2014/main" id="{BB8B5D1E-F6BE-D932-94B7-2880B42E2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r="9311"/>
          <a:stretch/>
        </p:blipFill>
        <p:spPr>
          <a:xfrm>
            <a:off x="8501437" y="582813"/>
            <a:ext cx="3157997" cy="52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582-DB5D-4992-35B4-459338B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58307"/>
            <a:ext cx="8709454" cy="1044575"/>
          </a:xfrm>
        </p:spPr>
        <p:txBody>
          <a:bodyPr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Methods – Chilling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9D0-9914-06DA-EAB6-96D71F22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66" y="3080077"/>
            <a:ext cx="10004102" cy="3140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Times New Roman"/>
                <a:cs typeface="Times New Roman"/>
              </a:rPr>
              <a:t>Harvested twice weekly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29 Mar through 2 Aug 2024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Fruit weighed and counted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Analyzed yield per plant</a:t>
            </a:r>
          </a:p>
          <a:p>
            <a:pPr lvl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6A3E2F-4E03-C1BB-CFE1-E07E9642D18C}"/>
              </a:ext>
            </a:extLst>
          </p:cNvPr>
          <p:cNvSpPr txBox="1">
            <a:spLocks/>
          </p:cNvSpPr>
          <p:nvPr/>
        </p:nvSpPr>
        <p:spPr>
          <a:xfrm>
            <a:off x="6474460" y="1510039"/>
            <a:ext cx="4812592" cy="314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Weekly plant mortality counts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Plated for disease screening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BB5BD6-13D4-C88A-098D-EDD8839CF047}"/>
              </a:ext>
            </a:extLst>
          </p:cNvPr>
          <p:cNvSpPr txBox="1">
            <a:spLocks/>
          </p:cNvSpPr>
          <p:nvPr/>
        </p:nvSpPr>
        <p:spPr>
          <a:xfrm>
            <a:off x="6474460" y="3140365"/>
            <a:ext cx="4812592" cy="314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Recorded number of branch crowns at trial termination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17EC32-2EDF-DA4C-41DE-E4077B25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68" y="4996984"/>
            <a:ext cx="90551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83ED76-AA28-ACBF-7CB6-830C1C35FC01}"/>
              </a:ext>
            </a:extLst>
          </p:cNvPr>
          <p:cNvSpPr txBox="1">
            <a:spLocks/>
          </p:cNvSpPr>
          <p:nvPr/>
        </p:nvSpPr>
        <p:spPr>
          <a:xfrm>
            <a:off x="712866" y="1449751"/>
            <a:ext cx="4812592" cy="3140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complete block design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26 plant plots, replicated 4 times</a:t>
            </a:r>
          </a:p>
        </p:txBody>
      </p:sp>
    </p:spTree>
    <p:extLst>
      <p:ext uri="{BB962C8B-B14F-4D97-AF65-F5344CB8AC3E}">
        <p14:creationId xmlns:p14="http://schemas.microsoft.com/office/powerpoint/2010/main" val="15869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6" grpId="1" build="allAtOnce"/>
      <p:bldP spid="9" grpId="0" build="p"/>
      <p:bldP spid="4" grpId="0" build="p"/>
      <p:bldP spid="4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582-DB5D-4992-35B4-459338B7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11" y="58307"/>
            <a:ext cx="8709454" cy="1044575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Results: Yield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44FE70-0FEE-7543-3490-4F900A17DF97}"/>
              </a:ext>
            </a:extLst>
          </p:cNvPr>
          <p:cNvSpPr txBox="1"/>
          <p:nvPr/>
        </p:nvSpPr>
        <p:spPr>
          <a:xfrm>
            <a:off x="492211" y="5763908"/>
            <a:ext cx="116997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Figure 1.</a:t>
            </a:r>
            <a:r>
              <a:rPr lang="en-US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 Asterisk</a:t>
            </a:r>
            <a:r>
              <a:rPr lang="en-US" sz="180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indicates a statistically significant difference in treatments (α=0.05) </a:t>
            </a:r>
            <a:endParaRPr lang="en-US" sz="1600">
              <a:latin typeface="Times New Roman"/>
              <a:cs typeface="Times New Roman"/>
            </a:endParaRPr>
          </a:p>
        </p:txBody>
      </p:sp>
      <p:pic>
        <p:nvPicPr>
          <p:cNvPr id="9" name="Picture 8" descr="A graph of a harvest&#10;&#10;Description automatically generated with medium confidence">
            <a:extLst>
              <a:ext uri="{FF2B5EF4-FFF2-40B4-BE49-F238E27FC236}">
                <a16:creationId xmlns:a16="http://schemas.microsoft.com/office/drawing/2014/main" id="{2EAE691A-C791-B866-A9F4-D55AC5593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/>
          <a:stretch/>
        </p:blipFill>
        <p:spPr>
          <a:xfrm>
            <a:off x="2718914" y="1099815"/>
            <a:ext cx="6756490" cy="46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9D0-9914-06DA-EAB6-96D71F22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140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927456-9A56-52D7-20BF-B1ED21B78C6E}"/>
              </a:ext>
            </a:extLst>
          </p:cNvPr>
          <p:cNvSpPr txBox="1">
            <a:spLocks/>
          </p:cNvSpPr>
          <p:nvPr/>
        </p:nvSpPr>
        <p:spPr>
          <a:xfrm>
            <a:off x="492211" y="58307"/>
            <a:ext cx="8709454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Results: Branch crowns</a:t>
            </a:r>
          </a:p>
        </p:txBody>
      </p:sp>
      <p:pic>
        <p:nvPicPr>
          <p:cNvPr id="6" name="Picture 5" descr="A red and blue rectangular bars&#10;&#10;Description automatically generated">
            <a:extLst>
              <a:ext uri="{FF2B5EF4-FFF2-40B4-BE49-F238E27FC236}">
                <a16:creationId xmlns:a16="http://schemas.microsoft.com/office/drawing/2014/main" id="{B0FFA11D-BF57-F9B1-8A8C-34E430F5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" b="2370"/>
          <a:stretch/>
        </p:blipFill>
        <p:spPr>
          <a:xfrm>
            <a:off x="3050540" y="1246296"/>
            <a:ext cx="5921441" cy="4181031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923E44-820B-2274-6DC7-03A0A6E41FB6}"/>
              </a:ext>
            </a:extLst>
          </p:cNvPr>
          <p:cNvSpPr txBox="1"/>
          <p:nvPr/>
        </p:nvSpPr>
        <p:spPr>
          <a:xfrm>
            <a:off x="492211" y="5732780"/>
            <a:ext cx="1169978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latin typeface="Times New Roman"/>
                <a:ea typeface="Times New Roman" panose="02020603050405020304" pitchFamily="18" charset="0"/>
                <a:cs typeface="Times New Roman"/>
              </a:rPr>
              <a:t>Figure 2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. Error</a:t>
            </a: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bars represent standard error of the mean. Treatments are not statistically different (α=0.05).</a:t>
            </a:r>
            <a:r>
              <a:rPr lang="en-US" sz="1600">
                <a:effectLst/>
              </a:rPr>
              <a:t>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6334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F9D0-9914-06DA-EAB6-96D71F22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10515600" cy="3140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AD214C-DDC7-8947-82F6-F3A14156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B1AFCD-9047-304E-5575-D7EF7360CF15}"/>
              </a:ext>
            </a:extLst>
          </p:cNvPr>
          <p:cNvSpPr txBox="1">
            <a:spLocks/>
          </p:cNvSpPr>
          <p:nvPr/>
        </p:nvSpPr>
        <p:spPr>
          <a:xfrm>
            <a:off x="492211" y="58307"/>
            <a:ext cx="8709454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Results: Plant mortality</a:t>
            </a:r>
          </a:p>
        </p:txBody>
      </p:sp>
      <p:pic>
        <p:nvPicPr>
          <p:cNvPr id="2" name="Picture 1" descr="A graph of different sizes of red and blue&#10;&#10;Description automatically generated with medium confidence">
            <a:extLst>
              <a:ext uri="{FF2B5EF4-FFF2-40B4-BE49-F238E27FC236}">
                <a16:creationId xmlns:a16="http://schemas.microsoft.com/office/drawing/2014/main" id="{019F16B4-5C97-1DE1-1B0B-103638CBF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7" b="-235"/>
          <a:stretch/>
        </p:blipFill>
        <p:spPr>
          <a:xfrm>
            <a:off x="3516152" y="1013922"/>
            <a:ext cx="4864661" cy="4656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BD1DD-7AAC-2876-2948-6B83054A8389}"/>
              </a:ext>
            </a:extLst>
          </p:cNvPr>
          <p:cNvSpPr txBox="1"/>
          <p:nvPr/>
        </p:nvSpPr>
        <p:spPr>
          <a:xfrm>
            <a:off x="492211" y="5629300"/>
            <a:ext cx="1169978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Times New Roman"/>
                <a:ea typeface="Times New Roman" panose="02020603050405020304" pitchFamily="18" charset="0"/>
                <a:cs typeface="Times New Roman"/>
              </a:rPr>
              <a:t>Figure 3.</a:t>
            </a:r>
            <a:r>
              <a:rPr lang="en-US" sz="1600">
                <a:latin typeface="Times New Roman"/>
                <a:ea typeface="Times New Roman" panose="02020603050405020304" pitchFamily="18" charset="0"/>
                <a:cs typeface="Times New Roman"/>
              </a:rPr>
              <a:t> Error</a:t>
            </a:r>
            <a:r>
              <a:rPr lang="en-US" sz="16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bars represent standard error of the mean. Treatments that do not share the same letter code are statistically different (α=0.05).</a:t>
            </a:r>
            <a:r>
              <a:rPr lang="en-US" sz="1600">
                <a:effectLst/>
              </a:rPr>
              <a:t>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8374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Optimal Planting Date and Chilling for Plug Planted Strawberries in the California Central Coast Region</vt:lpstr>
      <vt:lpstr>Objectives-Planting date and chilling</vt:lpstr>
      <vt:lpstr>Year 1 – Planting date</vt:lpstr>
      <vt:lpstr>Year 2- Chilling treatment</vt:lpstr>
      <vt:lpstr>Methods: Chilling treatment</vt:lpstr>
      <vt:lpstr>Methods – Chilling treatment</vt:lpstr>
      <vt:lpstr>Results: Yield</vt:lpstr>
      <vt:lpstr>PowerPoint Presentation</vt:lpstr>
      <vt:lpstr>PowerPoint Presentation</vt:lpstr>
      <vt:lpstr>Year 3- Chilling treatment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Planting Date for Plug Planted Strawberries in the California Central Coast Region</dc:title>
  <dc:creator/>
  <cp:revision>1</cp:revision>
  <dcterms:created xsi:type="dcterms:W3CDTF">2024-11-13T17:28:25Z</dcterms:created>
  <dcterms:modified xsi:type="dcterms:W3CDTF">2024-11-14T19:09:09Z</dcterms:modified>
</cp:coreProperties>
</file>