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570" r:id="rId2"/>
    <p:sldId id="569" r:id="rId3"/>
    <p:sldId id="571" r:id="rId4"/>
    <p:sldId id="585" r:id="rId5"/>
    <p:sldId id="573" r:id="rId6"/>
    <p:sldId id="576" r:id="rId7"/>
    <p:sldId id="575" r:id="rId8"/>
    <p:sldId id="577" r:id="rId9"/>
    <p:sldId id="578" r:id="rId10"/>
    <p:sldId id="586" r:id="rId11"/>
    <p:sldId id="579" r:id="rId12"/>
    <p:sldId id="581" r:id="rId13"/>
    <p:sldId id="582" r:id="rId14"/>
    <p:sldId id="584" r:id="rId1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0"/>
    <p:restoredTop sz="95354" autoAdjust="0"/>
  </p:normalViewPr>
  <p:slideViewPr>
    <p:cSldViewPr snapToGrid="0" snapToObjects="1">
      <p:cViewPr varScale="1">
        <p:scale>
          <a:sx n="159" d="100"/>
          <a:sy n="159" d="100"/>
        </p:scale>
        <p:origin x="424" y="184"/>
      </p:cViewPr>
      <p:guideLst>
        <p:guide orient="horz" pos="1620"/>
        <p:guide pos="2880"/>
        <p:guide pos="2855"/>
      </p:guideLst>
    </p:cSldViewPr>
  </p:slideViewPr>
  <p:outlineViewPr>
    <p:cViewPr>
      <p:scale>
        <a:sx n="33" d="100"/>
        <a:sy n="33" d="100"/>
      </p:scale>
      <p:origin x="0" y="-19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9DC1D-A48A-8944-8247-ED6E99641B23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0B192-AE9C-F346-B2C6-ECD7CAF4E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2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33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38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645E3-1B5D-4B09-8D13-5E694FA26930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241A7-CA4B-4FDE-A2C8-916C3BE8DFF1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B6454-E1A0-4D2A-A3A0-829D39411986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EDCA-88D6-4BE3-A169-C3F2D1A2B3FD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59D4F-192F-4280-AB86-994368549581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86929-AA3A-4F75-A2B3-BD6AEDEF4B5B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CCCBF-B7DC-4917-8EBE-47C713F122D1}" type="datetime1">
              <a:rPr lang="en-US" smtClean="0"/>
              <a:t>11/13/24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AC75-F27B-4765-B473-6B6E946F6FF1}" type="datetime1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4B4F4-9C80-4485-88C4-4DB97CA945FF}" type="datetime1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FAA4A-215C-4FA1-8CEA-5FCBCCACDD50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F844B-017E-4632-A249-B5809DB5E719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CC1CAA-ED93-4899-97D7-6CEB3150BAD7}" type="datetime1">
              <a:rPr lang="en-US" smtClean="0"/>
              <a:t>11/13/24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3703" r="31549" b="14729"/>
          <a:stretch/>
        </p:blipFill>
        <p:spPr>
          <a:xfrm>
            <a:off x="4572000" y="414797"/>
            <a:ext cx="4572001" cy="47287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389635" y="567222"/>
            <a:ext cx="1754366" cy="1745673"/>
            <a:chOff x="2016589" y="3295435"/>
            <a:chExt cx="1754366" cy="1745673"/>
          </a:xfrm>
        </p:grpSpPr>
        <p:sp>
          <p:nvSpPr>
            <p:cNvPr id="12" name="Oval 11"/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30512" y="380384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Performance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6" y="44824"/>
            <a:ext cx="1663448" cy="311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56" y="68165"/>
            <a:ext cx="1907981" cy="264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861" y="25431"/>
            <a:ext cx="1433295" cy="356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71" y="12190"/>
            <a:ext cx="1561020" cy="3765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18" y="3958508"/>
            <a:ext cx="922780" cy="812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8" y="3723034"/>
            <a:ext cx="787621" cy="7876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05" y="3815169"/>
            <a:ext cx="809581" cy="8095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87" y="2453977"/>
            <a:ext cx="840671" cy="7958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8" y="2386455"/>
            <a:ext cx="813207" cy="8132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00115" y="3263558"/>
            <a:ext cx="11408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Gina Fernandez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16076" y="4802615"/>
            <a:ext cx="1221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Gerald Holmes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2868" y="4646078"/>
            <a:ext cx="12585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/>
              <a:t>Shinsuke</a:t>
            </a:r>
            <a:r>
              <a:rPr lang="en-US" sz="1350" dirty="0"/>
              <a:t> </a:t>
            </a:r>
            <a:r>
              <a:rPr lang="en-US" sz="1350" dirty="0" err="1"/>
              <a:t>Agehara</a:t>
            </a:r>
            <a:endParaRPr lang="en-US" sz="1350" dirty="0"/>
          </a:p>
        </p:txBody>
      </p:sp>
      <p:sp>
        <p:nvSpPr>
          <p:cNvPr id="25" name="TextBox 24"/>
          <p:cNvSpPr txBox="1"/>
          <p:nvPr/>
        </p:nvSpPr>
        <p:spPr>
          <a:xfrm>
            <a:off x="102528" y="4554877"/>
            <a:ext cx="1282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Oleg </a:t>
            </a:r>
            <a:r>
              <a:rPr lang="en-US" sz="1350" dirty="0" err="1"/>
              <a:t>Daugovich</a:t>
            </a:r>
            <a:endParaRPr lang="en-US" sz="1350" dirty="0"/>
          </a:p>
        </p:txBody>
      </p:sp>
      <p:sp>
        <p:nvSpPr>
          <p:cNvPr id="26" name="TextBox 25"/>
          <p:cNvSpPr txBox="1"/>
          <p:nvPr/>
        </p:nvSpPr>
        <p:spPr>
          <a:xfrm>
            <a:off x="156852" y="3255085"/>
            <a:ext cx="13458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Courtney Weber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0228" y="1951906"/>
            <a:ext cx="1346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Mark</a:t>
            </a:r>
            <a:r>
              <a:rPr kumimoji="0" lang="en-US" sz="135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Hoffmann</a:t>
            </a:r>
            <a:endParaRPr kumimoji="0" lang="en-US" sz="13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2740" b="39723"/>
          <a:stretch/>
        </p:blipFill>
        <p:spPr>
          <a:xfrm>
            <a:off x="2743066" y="674038"/>
            <a:ext cx="880398" cy="1264122"/>
          </a:xfrm>
          <a:prstGeom prst="rect">
            <a:avLst/>
          </a:prstGeom>
        </p:spPr>
      </p:pic>
      <p:pic>
        <p:nvPicPr>
          <p:cNvPr id="29" name="Picture 2" descr="Ibraheem OLASUPO | Lecturer | HND; B. Agric.; M. Agric.; PhD (Vegetable  Science) | Research profil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3273"/>
          <a:stretch/>
        </p:blipFill>
        <p:spPr bwMode="auto">
          <a:xfrm>
            <a:off x="1176312" y="695797"/>
            <a:ext cx="880398" cy="12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55442" y="1918506"/>
            <a:ext cx="16543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Ibraheem </a:t>
            </a: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Olasupo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8" descr="Jayesh Samtani">
            <a:extLst>
              <a:ext uri="{FF2B5EF4-FFF2-40B4-BE49-F238E27FC236}">
                <a16:creationId xmlns:a16="http://schemas.microsoft.com/office/drawing/2014/main" id="{A2D93B1E-FBCF-6BFE-2674-1521BED57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r="45781" b="59365"/>
          <a:stretch/>
        </p:blipFill>
        <p:spPr bwMode="auto">
          <a:xfrm>
            <a:off x="3213049" y="2410292"/>
            <a:ext cx="840671" cy="8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56C869-B1B7-27DA-B0CA-254D603A55B0}"/>
              </a:ext>
            </a:extLst>
          </p:cNvPr>
          <p:cNvSpPr txBox="1"/>
          <p:nvPr/>
        </p:nvSpPr>
        <p:spPr>
          <a:xfrm>
            <a:off x="2998645" y="3313641"/>
            <a:ext cx="12496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Jayesh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Samtani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5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32182-2C80-41CE-8B5B-0975BF57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389335B-341C-E257-94F3-4A2BECCED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0730154-5862-1BB5-A282-765EDFCED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02AED-DBC7-E469-2D60-043163FC5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554" y="966126"/>
            <a:ext cx="943279" cy="12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D111E-F1FD-37BE-E4A4-D45F9C9F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2"/>
          <a:stretch/>
        </p:blipFill>
        <p:spPr>
          <a:xfrm>
            <a:off x="369392" y="1226637"/>
            <a:ext cx="4202608" cy="2877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E567C1-C4FA-F100-61DC-4C2A9CF09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72"/>
          <a:stretch/>
        </p:blipFill>
        <p:spPr>
          <a:xfrm>
            <a:off x="4636167" y="984842"/>
            <a:ext cx="4429091" cy="311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2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8" y="755330"/>
            <a:ext cx="1663448" cy="311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1" y="1335563"/>
            <a:ext cx="1372135" cy="1372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075" y="2707698"/>
            <a:ext cx="1258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Shinsuke</a:t>
            </a:r>
            <a:r>
              <a:rPr lang="en-US" dirty="0"/>
              <a:t> </a:t>
            </a:r>
            <a:r>
              <a:rPr lang="en-US" dirty="0" err="1"/>
              <a:t>Agehara</a:t>
            </a:r>
            <a:endParaRPr lang="en-US" dirty="0"/>
          </a:p>
        </p:txBody>
      </p:sp>
      <p:pic>
        <p:nvPicPr>
          <p:cNvPr id="3" name="Picture 2" descr="A row of plants with red flowers&#10;&#10;Description automatically generated with medium confidence">
            <a:extLst>
              <a:ext uri="{FF2B5EF4-FFF2-40B4-BE49-F238E27FC236}">
                <a16:creationId xmlns:a16="http://schemas.microsoft.com/office/drawing/2014/main" id="{057A0DC3-993B-F8ED-8731-1F3BE472C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210" y="1503383"/>
            <a:ext cx="7057447" cy="30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74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3" y="774842"/>
            <a:ext cx="2697277" cy="671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7" y="1612673"/>
            <a:ext cx="1404934" cy="1404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223" y="2999450"/>
            <a:ext cx="173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Courtney Weber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13"/>
          <a:stretch/>
        </p:blipFill>
        <p:spPr>
          <a:xfrm>
            <a:off x="2882978" y="1540978"/>
            <a:ext cx="1155406" cy="16185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4081" y="3276948"/>
            <a:ext cx="146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Ava </a:t>
            </a:r>
            <a:r>
              <a:rPr lang="en-US" dirty="0" err="1"/>
              <a:t>Forysteck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3042" y="4013182"/>
            <a:ext cx="297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Evaluate plug plants vs. industry standard </a:t>
            </a:r>
            <a:r>
              <a:rPr lang="en-US" dirty="0" err="1"/>
              <a:t>frigo</a:t>
            </a:r>
            <a:r>
              <a:rPr lang="en-US" dirty="0"/>
              <a:t>-plants</a:t>
            </a:r>
          </a:p>
        </p:txBody>
      </p:sp>
      <p:pic>
        <p:nvPicPr>
          <p:cNvPr id="7170" name="Picture 2" descr="https://lh7-us.googleusercontent.com/vAo0XPWtMLgdL7y4MlaAJfOYkIWZfSg4M7fU4QR1AKXGtDFrpU_qZAu0r7-Zf_Ttn01FzUQNWJD0WQxNCKCTxs7UA4mcKBm3ELRoN7VC2S_MDDeNWUSURcvwmrJTZ0L3Jtf91ChwKqUG5QhDQ-cv14MR2A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77" y="529315"/>
            <a:ext cx="3383845" cy="451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97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194" name="Picture 2" descr="https://lh7-us.googleusercontent.com/7bRiJwU6Id3pIb7Fb7MgtH5BExDHj8__dOGLsKKggZnqGtCOlKY1M5mf5MS8OyVh6WVwWVl7aCLomA5LI_w2kalOdQWoA41kMY6SrKfZ3-OdLfuoGN-Ni2im_S9QOaOzk5jbFe7KrZNQbpDjNv03X6V3J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64" y="759374"/>
            <a:ext cx="6758275" cy="422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23" y="0"/>
            <a:ext cx="2697277" cy="67132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3123591" y="2201875"/>
            <a:ext cx="497434" cy="7754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411" y="1786198"/>
            <a:ext cx="8229600" cy="2136095"/>
          </a:xfrm>
        </p:spPr>
        <p:txBody>
          <a:bodyPr/>
          <a:lstStyle/>
          <a:p>
            <a:r>
              <a:rPr lang="en-US" dirty="0"/>
              <a:t>All CEA plant material trials are currently repeated.</a:t>
            </a:r>
          </a:p>
          <a:p>
            <a:r>
              <a:rPr lang="en-US" dirty="0"/>
              <a:t>Nursery: Potential for discussion on tunnel optimization (PSI)</a:t>
            </a:r>
          </a:p>
          <a:p>
            <a:r>
              <a:rPr lang="en-US" dirty="0"/>
              <a:t>Coordinated Field Days.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29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3703" r="31549" b="14729"/>
          <a:stretch/>
        </p:blipFill>
        <p:spPr>
          <a:xfrm>
            <a:off x="4572000" y="414797"/>
            <a:ext cx="4572001" cy="47287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82005" y="129410"/>
            <a:ext cx="1754366" cy="1745673"/>
            <a:chOff x="2016589" y="3295435"/>
            <a:chExt cx="1754366" cy="1745673"/>
          </a:xfrm>
        </p:grpSpPr>
        <p:sp>
          <p:nvSpPr>
            <p:cNvPr id="12" name="Oval 11"/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30512" y="380384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Performance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6740" y="1840877"/>
            <a:ext cx="33604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plants produced in CEA systems perform in production fields?</a:t>
            </a:r>
          </a:p>
        </p:txBody>
      </p:sp>
    </p:spTree>
    <p:extLst>
      <p:ext uri="{BB962C8B-B14F-4D97-AF65-F5344CB8AC3E}">
        <p14:creationId xmlns:p14="http://schemas.microsoft.com/office/powerpoint/2010/main" val="2746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1 of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31" y="604703"/>
            <a:ext cx="6818849" cy="45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97" y="2740636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62" y="1448300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3" y="3976415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3" y="2804659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3" y="2423660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040380" y="447878"/>
            <a:ext cx="3185160" cy="80129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2023-2025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7" r="19498" b="10385"/>
          <a:stretch/>
        </p:blipFill>
        <p:spPr>
          <a:xfrm>
            <a:off x="6349218" y="2358192"/>
            <a:ext cx="1181561" cy="82746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2614084" y="2504051"/>
            <a:ext cx="3704654" cy="8197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0410296">
            <a:off x="3042326" y="2833114"/>
            <a:ext cx="3213298" cy="819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19537463">
            <a:off x="7102362" y="1953264"/>
            <a:ext cx="808723" cy="968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4499459">
            <a:off x="7046951" y="3551722"/>
            <a:ext cx="722586" cy="8440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695819">
            <a:off x="7457069" y="2851959"/>
            <a:ext cx="421695" cy="896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2" descr="Ibraheem OLASUPO | Lecturer | HND; B. Agric.; M. Agric.; PhD (Vegetable  Science) | Research profile">
            <a:extLst>
              <a:ext uri="{FF2B5EF4-FFF2-40B4-BE49-F238E27FC236}">
                <a16:creationId xmlns:a16="http://schemas.microsoft.com/office/drawing/2014/main" id="{2D7A59D9-1453-C07E-503E-4A7BA35D2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3273"/>
          <a:stretch/>
        </p:blipFill>
        <p:spPr bwMode="auto">
          <a:xfrm>
            <a:off x="695600" y="981260"/>
            <a:ext cx="880398" cy="12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017D1D-9FB0-2457-B04F-0435BB3DD1DF}"/>
              </a:ext>
            </a:extLst>
          </p:cNvPr>
          <p:cNvSpPr txBox="1"/>
          <p:nvPr/>
        </p:nvSpPr>
        <p:spPr>
          <a:xfrm>
            <a:off x="274730" y="2203969"/>
            <a:ext cx="16543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Ibraheem </a:t>
            </a: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Olasupo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0287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CA5A6-EDF4-C11E-2EC3-0C2A9569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 descr="A diagram of a strawberry plant&#10;&#10;Description automatically generated">
            <a:extLst>
              <a:ext uri="{FF2B5EF4-FFF2-40B4-BE49-F238E27FC236}">
                <a16:creationId xmlns:a16="http://schemas.microsoft.com/office/drawing/2014/main" id="{25343311-1B22-C7CD-E506-AC4FDFF5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1" y="418725"/>
            <a:ext cx="8217569" cy="46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0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3" y="621793"/>
            <a:ext cx="2613965" cy="1960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3" y="3295601"/>
            <a:ext cx="2613965" cy="14716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348" y="4748668"/>
            <a:ext cx="181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Rooting Chamber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282" y="2607976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Chilling Chamber</a:t>
            </a:r>
          </a:p>
          <a:p>
            <a:pPr algn="ctr"/>
            <a:r>
              <a:rPr lang="en-US" sz="1000" dirty="0"/>
              <a:t>400-450 chilling hours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99" y="2001007"/>
            <a:ext cx="2301588" cy="172619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007749" y="2686977"/>
            <a:ext cx="908950" cy="3542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100227" y="1207009"/>
            <a:ext cx="728621" cy="6583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227133" y="2001007"/>
            <a:ext cx="838217" cy="387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52627" y="2928822"/>
            <a:ext cx="711443" cy="4553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197478" y="3468930"/>
            <a:ext cx="448763" cy="839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28848" y="716094"/>
            <a:ext cx="2304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Strawberry Center SLO</a:t>
            </a:r>
          </a:p>
          <a:p>
            <a:pPr algn="ctr"/>
            <a:r>
              <a:rPr lang="en-US" b="1" i="1" dirty="0"/>
              <a:t>Monterey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64070" y="1639703"/>
            <a:ext cx="211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Southern CA (Ventura Co.)</a:t>
            </a:r>
          </a:p>
          <a:p>
            <a:pPr algn="ctr"/>
            <a:r>
              <a:rPr lang="en-US" b="1" i="1" dirty="0" err="1"/>
              <a:t>Fronteras</a:t>
            </a:r>
            <a:endParaRPr lang="en-US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6927080" y="3155165"/>
            <a:ext cx="2108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North Carolina</a:t>
            </a:r>
          </a:p>
          <a:p>
            <a:pPr algn="ctr"/>
            <a:r>
              <a:rPr lang="en-US" b="1" i="1" dirty="0"/>
              <a:t>Chandler, </a:t>
            </a:r>
            <a:r>
              <a:rPr lang="en-US" b="1" i="1" dirty="0" err="1"/>
              <a:t>Camarosa</a:t>
            </a:r>
            <a:endParaRPr lang="en-US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54287" y="4308653"/>
            <a:ext cx="2857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Florida Gulf Research Center</a:t>
            </a:r>
          </a:p>
          <a:p>
            <a:pPr algn="ctr"/>
            <a:r>
              <a:rPr lang="en-US" b="1" i="1" dirty="0"/>
              <a:t>Sensation, Brilliance</a:t>
            </a:r>
          </a:p>
        </p:txBody>
      </p:sp>
    </p:spTree>
    <p:extLst>
      <p:ext uri="{BB962C8B-B14F-4D97-AF65-F5344CB8AC3E}">
        <p14:creationId xmlns:p14="http://schemas.microsoft.com/office/powerpoint/2010/main" val="277053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10" descr="https://strawberries-pip.cals.ncsu.edu/wp-content/uploads/2023/09/Screen-Shot-2023-09-11-at-8.56.42-PM-766x1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6" y="501609"/>
            <a:ext cx="1522018" cy="203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4" r="22682" b="28290"/>
          <a:stretch/>
        </p:blipFill>
        <p:spPr>
          <a:xfrm>
            <a:off x="2113754" y="501609"/>
            <a:ext cx="1287172" cy="2050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6296" y="2654627"/>
            <a:ext cx="139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Gina Fernandez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866" y="2654627"/>
            <a:ext cx="139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Calyssa</a:t>
            </a:r>
            <a:r>
              <a:rPr lang="en-US" sz="1600" dirty="0"/>
              <a:t> </a:t>
            </a:r>
            <a:r>
              <a:rPr lang="en-US" sz="1600" dirty="0" err="1"/>
              <a:t>Stevensen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25" y="914420"/>
            <a:ext cx="4568794" cy="3440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5229" y="435445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1296" y="4354453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chill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9090" y="501609"/>
            <a:ext cx="20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Camarosa</a:t>
            </a:r>
            <a:r>
              <a:rPr lang="en-US" dirty="0"/>
              <a:t>, Chandler</a:t>
            </a:r>
          </a:p>
        </p:txBody>
      </p:sp>
    </p:spTree>
    <p:extLst>
      <p:ext uri="{BB962C8B-B14F-4D97-AF65-F5344CB8AC3E}">
        <p14:creationId xmlns:p14="http://schemas.microsoft.com/office/powerpoint/2010/main" val="3574754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050" name="Picture 2" descr="https://lh7-us.googleusercontent.com/hHeGYT5nWzUqQylSY943opYjayWi-X19-3G05YkmrVKzhlZsIBE3wADwzjXLYH4pL5LIkJf-hWfrnUFTjXg-iKn_CGhboaGFqX9k2w8dD6ttHMWJDtVM7DFp6WFJN2_BxYXt8wfAuC3hiVJMKuDlxx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81" y="1109306"/>
            <a:ext cx="2605709" cy="3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7-us.googleusercontent.com/VxlIPEfwsfeGITLi0rIvtgKe_Aw9-OFAAyIqfRCksI46P7I-jNBK1qi25KsfpC1lCBc2UeUT3yFoo9t1SAAKgy7xd1310rJARnDEqERgCxtD_tHkqCG4nOMig1EvpQGG2n2JOtvu-SJA9uq_9eNodw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41" y="152399"/>
            <a:ext cx="1695450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3.googleusercontent.com/EK_IZtgFhaYRG5y2s3bSGlOC7aLpW9stg1YpJIo4W7qOOWXA0Hu7eSHcN722UZkg6UlnjcpQsE2pjSRMWVACuSKt4vqEOutpMpsnr-lhSW3ev6lbMScmQCr_50Y1O2Es-DGzt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8" y="1326868"/>
            <a:ext cx="1494633" cy="16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30" y="1501124"/>
            <a:ext cx="1616476" cy="1422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9389" y="3015662"/>
            <a:ext cx="156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Gerald Holmes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888" y="3015662"/>
            <a:ext cx="1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Samantha Simard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8" y="685377"/>
            <a:ext cx="1561020" cy="3765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66562" y="573530"/>
            <a:ext cx="110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Monterey</a:t>
            </a:r>
          </a:p>
        </p:txBody>
      </p:sp>
    </p:spTree>
    <p:extLst>
      <p:ext uri="{BB962C8B-B14F-4D97-AF65-F5344CB8AC3E}">
        <p14:creationId xmlns:p14="http://schemas.microsoft.com/office/powerpoint/2010/main" val="174262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098" name="Picture 2" descr="https://lh7-us.googleusercontent.com/UiuC_afKpInZovHzJsc207VqAi9NVzKrjQZxBW0bVPrS3rPBdRX87VGJu9hBk7I0IJ0_WKOcVY5cVjqcZwwPQYB7MDz4uyRGjgc0ea0Blgng7A1nx6nhNAwbn3LEbCDiIiE1zPoCe2F8zQqaZfn2SQ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6755"/>
            <a:ext cx="4564908" cy="31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980" y="0"/>
            <a:ext cx="1561020" cy="376535"/>
          </a:xfrm>
          <a:prstGeom prst="rect">
            <a:avLst/>
          </a:prstGeom>
        </p:spPr>
      </p:pic>
      <p:pic>
        <p:nvPicPr>
          <p:cNvPr id="4100" name="Picture 4" descr="https://lh7-us.googleusercontent.com/6fGvqFqixXtK46wS8WQkyvSm75lDVi3XIT9FwjSmYpXQcbXNeLKAoWCMajdNJX0wy8muhJqS_WhJF8i6Vno1-Yewmy68I5QFLF7StB6Uewp9pw_EYHEZqrsoc_ZdSzH83wvUTbvjqS_Ld17KaAgEkn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2" y="536756"/>
            <a:ext cx="4303309" cy="31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32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5" y="697272"/>
            <a:ext cx="1907981" cy="264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8" y="1232940"/>
            <a:ext cx="1409968" cy="1409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580" y="2701839"/>
            <a:ext cx="164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Oleg </a:t>
            </a:r>
            <a:r>
              <a:rPr lang="en-US" dirty="0" err="1"/>
              <a:t>Daugovich</a:t>
            </a:r>
            <a:endParaRPr lang="en-US" dirty="0"/>
          </a:p>
        </p:txBody>
      </p:sp>
      <p:pic>
        <p:nvPicPr>
          <p:cNvPr id="5122" name="Picture 2" descr="Emma Volk - Production Horticulture Advisor - University of California  Cooperative Extension | Linked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24" y="1304098"/>
            <a:ext cx="1338810" cy="133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55762" y="2701839"/>
            <a:ext cx="122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Emma Volk</a:t>
            </a:r>
          </a:p>
        </p:txBody>
      </p:sp>
      <p:pic>
        <p:nvPicPr>
          <p:cNvPr id="5124" name="Picture 4" descr="https://lh7-us.googleusercontent.com/ufEnNzzGUUXdFR7-WMEnJoMHilQRrrfsdsZTGOleqro7MX0VQIjLHFmaBwTaNwMaPGA7rmJo_4ynCBLb9OUWeW4jOZu1LR8PCbHdUr6MFrM7x_OwY79C-eFys76z5oQ3lTAVYea-UmmquasyA8ix_M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95" y="792370"/>
            <a:ext cx="2683231" cy="37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7-us.googleusercontent.com/70DGkc-hGp9WXRfbReJtcvX8cPS258arnpjInyoBcR4X_mLNYcZxjW6yLq3QkxLmRjyW2U7ey0V1v2cpkfrQ7r65OH4Im7f5DS_5j6P5NNborxaDGI_4lxkBZNVf9ho0CJ6NyrYg6NwGBDX8DVG-S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05" y="792371"/>
            <a:ext cx="2785948" cy="37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8391" y="458259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21296" y="456959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chill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9834" y="423038"/>
            <a:ext cx="107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Fronteras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893638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ncstate-ppt-template-16x9-horizontal-left-brick</Template>
  <TotalTime>65158</TotalTime>
  <Words>143</Words>
  <Application>Microsoft Macintosh PowerPoint</Application>
  <PresentationFormat>On-screen Show (16:9)</PresentationFormat>
  <Paragraphs>61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NCStateU-horizontal-left-logo</vt:lpstr>
      <vt:lpstr>PowerPoint Presentation</vt:lpstr>
      <vt:lpstr>PowerPoint Presentation</vt:lpstr>
      <vt:lpstr>2023-2025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Strawberry Production Practices in North Carolina, South Carolina, Virginia, Georgia, Alabama</dc:title>
  <dc:creator>Gina Fernandez</dc:creator>
  <cp:lastModifiedBy>Mark Hoffmann</cp:lastModifiedBy>
  <cp:revision>417</cp:revision>
  <dcterms:created xsi:type="dcterms:W3CDTF">2017-08-24T14:56:05Z</dcterms:created>
  <dcterms:modified xsi:type="dcterms:W3CDTF">2024-11-14T05:16:13Z</dcterms:modified>
</cp:coreProperties>
</file>